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1" r:id="rId2"/>
  </p:sldMasterIdLst>
  <p:notesMasterIdLst>
    <p:notesMasterId r:id="rId23"/>
  </p:notesMasterIdLst>
  <p:sldIdLst>
    <p:sldId id="256" r:id="rId3"/>
    <p:sldId id="297" r:id="rId4"/>
    <p:sldId id="362" r:id="rId5"/>
    <p:sldId id="363" r:id="rId6"/>
    <p:sldId id="310" r:id="rId7"/>
    <p:sldId id="315" r:id="rId8"/>
    <p:sldId id="357" r:id="rId9"/>
    <p:sldId id="308" r:id="rId10"/>
    <p:sldId id="316" r:id="rId11"/>
    <p:sldId id="317" r:id="rId12"/>
    <p:sldId id="318" r:id="rId13"/>
    <p:sldId id="319" r:id="rId14"/>
    <p:sldId id="335" r:id="rId15"/>
    <p:sldId id="373" r:id="rId16"/>
    <p:sldId id="336" r:id="rId17"/>
    <p:sldId id="337" r:id="rId18"/>
    <p:sldId id="365" r:id="rId19"/>
    <p:sldId id="368" r:id="rId20"/>
    <p:sldId id="366" r:id="rId21"/>
    <p:sldId id="342" r:id="rId22"/>
  </p:sldIdLst>
  <p:sldSz cx="18288000" cy="10287000"/>
  <p:notesSz cx="6858000" cy="9144000"/>
  <p:embeddedFontLst>
    <p:embeddedFont>
      <p:font typeface="Calibri" pitchFamily="34" charset="0"/>
      <p:regular r:id="rId24"/>
      <p:bold r:id="rId25"/>
      <p:italic r:id="rId26"/>
      <p:boldItalic r:id="rId27"/>
    </p:embeddedFont>
    <p:embeddedFont>
      <p:font typeface=".VnTime" pitchFamily="34" charset="0"/>
      <p:regular r:id="rId28"/>
      <p:bold r:id="rId29"/>
      <p:italic r:id="rId30"/>
      <p:boldItalic r:id="rId31"/>
    </p:embeddedFont>
    <p:embeddedFont>
      <p:font typeface="宋体" pitchFamily="2" charset="-122"/>
      <p:regular r:id="rId32"/>
    </p:embeddedFont>
    <p:embeddedFont>
      <p:font typeface="Wingdings 3" pitchFamily="18" charset="2"/>
      <p:regular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6666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69" d="100"/>
          <a:sy n="69" d="100"/>
        </p:scale>
        <p:origin x="-75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pPr/>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pPr/>
              <a:t>‹#›</a:t>
            </a:fld>
            <a:endParaRPr lang="en-US"/>
          </a:p>
        </p:txBody>
      </p:sp>
    </p:spTree>
    <p:extLst>
      <p:ext uri="{BB962C8B-B14F-4D97-AF65-F5344CB8AC3E}">
        <p14:creationId xmlns=""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a:t>
            </a:fld>
            <a:endParaRPr lang="en-US"/>
          </a:p>
        </p:txBody>
      </p:sp>
    </p:spTree>
    <p:extLst>
      <p:ext uri="{BB962C8B-B14F-4D97-AF65-F5344CB8AC3E}">
        <p14:creationId xmlns="" xmlns:p14="http://schemas.microsoft.com/office/powerpoint/2010/main" val="3423938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10</a:t>
            </a:fld>
            <a:endParaRPr lang="en-US"/>
          </a:p>
        </p:txBody>
      </p:sp>
    </p:spTree>
    <p:extLst>
      <p:ext uri="{BB962C8B-B14F-4D97-AF65-F5344CB8AC3E}">
        <p14:creationId xmlns="" xmlns:p14="http://schemas.microsoft.com/office/powerpoint/2010/main" val="6440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11</a:t>
            </a:fld>
            <a:endParaRPr lang="en-US"/>
          </a:p>
        </p:txBody>
      </p:sp>
    </p:spTree>
    <p:extLst>
      <p:ext uri="{BB962C8B-B14F-4D97-AF65-F5344CB8AC3E}">
        <p14:creationId xmlns="" xmlns:p14="http://schemas.microsoft.com/office/powerpoint/2010/main" val="306156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12</a:t>
            </a:fld>
            <a:endParaRPr lang="en-US"/>
          </a:p>
        </p:txBody>
      </p:sp>
    </p:spTree>
    <p:extLst>
      <p:ext uri="{BB962C8B-B14F-4D97-AF65-F5344CB8AC3E}">
        <p14:creationId xmlns="" xmlns:p14="http://schemas.microsoft.com/office/powerpoint/2010/main" val="369400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13</a:t>
            </a:fld>
            <a:endParaRPr lang="en-US"/>
          </a:p>
        </p:txBody>
      </p:sp>
    </p:spTree>
    <p:extLst>
      <p:ext uri="{BB962C8B-B14F-4D97-AF65-F5344CB8AC3E}">
        <p14:creationId xmlns="" xmlns:p14="http://schemas.microsoft.com/office/powerpoint/2010/main" val="256113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14</a:t>
            </a:fld>
            <a:endParaRPr lang="en-US"/>
          </a:p>
        </p:txBody>
      </p:sp>
    </p:spTree>
    <p:extLst>
      <p:ext uri="{BB962C8B-B14F-4D97-AF65-F5344CB8AC3E}">
        <p14:creationId xmlns="" xmlns:p14="http://schemas.microsoft.com/office/powerpoint/2010/main" val="196822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15</a:t>
            </a:fld>
            <a:endParaRPr lang="en-US"/>
          </a:p>
        </p:txBody>
      </p:sp>
    </p:spTree>
    <p:extLst>
      <p:ext uri="{BB962C8B-B14F-4D97-AF65-F5344CB8AC3E}">
        <p14:creationId xmlns="" xmlns:p14="http://schemas.microsoft.com/office/powerpoint/2010/main" val="137435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16</a:t>
            </a:fld>
            <a:endParaRPr lang="en-US"/>
          </a:p>
        </p:txBody>
      </p:sp>
    </p:spTree>
    <p:extLst>
      <p:ext uri="{BB962C8B-B14F-4D97-AF65-F5344CB8AC3E}">
        <p14:creationId xmlns="" xmlns:p14="http://schemas.microsoft.com/office/powerpoint/2010/main" val="257595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17</a:t>
            </a:fld>
            <a:endParaRPr lang="en-US"/>
          </a:p>
        </p:txBody>
      </p:sp>
    </p:spTree>
    <p:extLst>
      <p:ext uri="{BB962C8B-B14F-4D97-AF65-F5344CB8AC3E}">
        <p14:creationId xmlns="" xmlns:p14="http://schemas.microsoft.com/office/powerpoint/2010/main" val="3811830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18</a:t>
            </a:fld>
            <a:endParaRPr lang="en-US"/>
          </a:p>
        </p:txBody>
      </p:sp>
    </p:spTree>
    <p:extLst>
      <p:ext uri="{BB962C8B-B14F-4D97-AF65-F5344CB8AC3E}">
        <p14:creationId xmlns="" xmlns:p14="http://schemas.microsoft.com/office/powerpoint/2010/main" val="3469554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19</a:t>
            </a:fld>
            <a:endParaRPr lang="en-US"/>
          </a:p>
        </p:txBody>
      </p:sp>
    </p:spTree>
    <p:extLst>
      <p:ext uri="{BB962C8B-B14F-4D97-AF65-F5344CB8AC3E}">
        <p14:creationId xmlns="" xmlns:p14="http://schemas.microsoft.com/office/powerpoint/2010/main" val="51359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2</a:t>
            </a:fld>
            <a:endParaRPr lang="en-US"/>
          </a:p>
        </p:txBody>
      </p:sp>
    </p:spTree>
    <p:extLst>
      <p:ext uri="{BB962C8B-B14F-4D97-AF65-F5344CB8AC3E}">
        <p14:creationId xmlns="" xmlns:p14="http://schemas.microsoft.com/office/powerpoint/2010/main" val="2179789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20</a:t>
            </a:fld>
            <a:endParaRPr lang="en-US"/>
          </a:p>
        </p:txBody>
      </p:sp>
    </p:spTree>
    <p:extLst>
      <p:ext uri="{BB962C8B-B14F-4D97-AF65-F5344CB8AC3E}">
        <p14:creationId xmlns="" xmlns:p14="http://schemas.microsoft.com/office/powerpoint/2010/main" val="45793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3</a:t>
            </a:fld>
            <a:endParaRPr lang="en-US"/>
          </a:p>
        </p:txBody>
      </p:sp>
    </p:spTree>
    <p:extLst>
      <p:ext uri="{BB962C8B-B14F-4D97-AF65-F5344CB8AC3E}">
        <p14:creationId xmlns="" xmlns:p14="http://schemas.microsoft.com/office/powerpoint/2010/main" val="290741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4</a:t>
            </a:fld>
            <a:endParaRPr lang="en-US"/>
          </a:p>
        </p:txBody>
      </p:sp>
    </p:spTree>
    <p:extLst>
      <p:ext uri="{BB962C8B-B14F-4D97-AF65-F5344CB8AC3E}">
        <p14:creationId xmlns="" xmlns:p14="http://schemas.microsoft.com/office/powerpoint/2010/main" val="3620351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5</a:t>
            </a:fld>
            <a:endParaRPr lang="en-US"/>
          </a:p>
        </p:txBody>
      </p:sp>
    </p:spTree>
    <p:extLst>
      <p:ext uri="{BB962C8B-B14F-4D97-AF65-F5344CB8AC3E}">
        <p14:creationId xmlns="" xmlns:p14="http://schemas.microsoft.com/office/powerpoint/2010/main" val="132257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6</a:t>
            </a:fld>
            <a:endParaRPr lang="en-US"/>
          </a:p>
        </p:txBody>
      </p:sp>
    </p:spTree>
    <p:extLst>
      <p:ext uri="{BB962C8B-B14F-4D97-AF65-F5344CB8AC3E}">
        <p14:creationId xmlns="" xmlns:p14="http://schemas.microsoft.com/office/powerpoint/2010/main" val="139602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7</a:t>
            </a:fld>
            <a:endParaRPr lang="en-US"/>
          </a:p>
        </p:txBody>
      </p:sp>
    </p:spTree>
    <p:extLst>
      <p:ext uri="{BB962C8B-B14F-4D97-AF65-F5344CB8AC3E}">
        <p14:creationId xmlns="" xmlns:p14="http://schemas.microsoft.com/office/powerpoint/2010/main" val="176870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8</a:t>
            </a:fld>
            <a:endParaRPr lang="en-US"/>
          </a:p>
        </p:txBody>
      </p:sp>
    </p:spTree>
    <p:extLst>
      <p:ext uri="{BB962C8B-B14F-4D97-AF65-F5344CB8AC3E}">
        <p14:creationId xmlns="" xmlns:p14="http://schemas.microsoft.com/office/powerpoint/2010/main" val="82907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9</a:t>
            </a:fld>
            <a:endParaRPr lang="en-US"/>
          </a:p>
        </p:txBody>
      </p:sp>
    </p:spTree>
    <p:extLst>
      <p:ext uri="{BB962C8B-B14F-4D97-AF65-F5344CB8AC3E}">
        <p14:creationId xmlns="" xmlns:p14="http://schemas.microsoft.com/office/powerpoint/2010/main" val="285824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9/20/2023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 xmlns:p14="http://schemas.microsoft.com/office/powerpoint/2010/main" val="11767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5.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2889921" y="6063003"/>
            <a:ext cx="5398079" cy="4223997"/>
          </a:xfrm>
          <a:prstGeom prst="rect">
            <a:avLst/>
          </a:prstGeom>
        </p:spPr>
      </p:pic>
      <p:pic>
        <p:nvPicPr>
          <p:cNvPr id="7" name="Picture 7"/>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4440598" y="-121194"/>
            <a:ext cx="3780472" cy="4114800"/>
          </a:xfrm>
          <a:prstGeom prst="rect">
            <a:avLst/>
          </a:prstGeom>
        </p:spPr>
      </p:pic>
      <p:pic>
        <p:nvPicPr>
          <p:cNvPr id="8" name="Picture 8"/>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rot="-2351055" flipH="1">
            <a:off x="-3040082" y="-2797930"/>
            <a:ext cx="5602467" cy="4950543"/>
          </a:xfrm>
          <a:prstGeom prst="rect">
            <a:avLst/>
          </a:prstGeom>
        </p:spPr>
      </p:pic>
      <p:grpSp>
        <p:nvGrpSpPr>
          <p:cNvPr id="9" name="Group 9"/>
          <p:cNvGrpSpPr/>
          <p:nvPr/>
        </p:nvGrpSpPr>
        <p:grpSpPr>
          <a:xfrm>
            <a:off x="-1073650" y="6732186"/>
            <a:ext cx="8008805" cy="6993897"/>
            <a:chOff x="0" y="0"/>
            <a:chExt cx="10678407" cy="9325196"/>
          </a:xfrm>
        </p:grpSpPr>
        <p:pic>
          <p:nvPicPr>
            <p:cNvPr id="10" name="Picture 10"/>
            <p:cNvPicPr>
              <a:picLocks noChangeAspect="1"/>
            </p:cNvPicPr>
            <p:nvPr/>
          </p:nvPicPr>
          <p:blipFill>
            <a:blip r:embed="rId8"/>
            <a:srcRect/>
            <a:stretch>
              <a:fillRect/>
            </a:stretch>
          </p:blipFill>
          <p:spPr>
            <a:xfrm>
              <a:off x="0" y="0"/>
              <a:ext cx="7401441" cy="5199512"/>
            </a:xfrm>
            <a:prstGeom prst="rect">
              <a:avLst/>
            </a:prstGeom>
          </p:spPr>
        </p:pic>
        <p:pic>
          <p:nvPicPr>
            <p:cNvPr id="11" name="Picture 11"/>
            <p:cNvPicPr>
              <a:picLocks noChangeAspect="1"/>
            </p:cNvPicPr>
            <p:nvPr/>
          </p:nvPicPr>
          <p:blipFill>
            <a:blip r:embed="rId8"/>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9"/>
          <a:srcRect r="54291"/>
          <a:stretch>
            <a:fillRect/>
          </a:stretch>
        </p:blipFill>
        <p:spPr>
          <a:xfrm>
            <a:off x="-2963689" y="-121194"/>
            <a:ext cx="9227925" cy="12423836"/>
          </a:xfrm>
          <a:prstGeom prst="rect">
            <a:avLst/>
          </a:prstGeom>
        </p:spPr>
      </p:pic>
      <p:pic>
        <p:nvPicPr>
          <p:cNvPr id="17" name="Picture 16"/>
          <p:cNvPicPr>
            <a:picLocks noChangeAspect="1"/>
          </p:cNvPicPr>
          <p:nvPr/>
        </p:nvPicPr>
        <p:blipFill>
          <a:blip r:embed="rId10"/>
          <a:stretch>
            <a:fillRect/>
          </a:stretch>
        </p:blipFill>
        <p:spPr>
          <a:xfrm>
            <a:off x="3987266" y="1588188"/>
            <a:ext cx="11601694" cy="6480610"/>
          </a:xfrm>
          <a:prstGeom prst="rect">
            <a:avLst/>
          </a:prstGeom>
        </p:spPr>
      </p:pic>
      <p:sp>
        <p:nvSpPr>
          <p:cNvPr id="2" name="TextBox 1">
            <a:extLst>
              <a:ext uri="{FF2B5EF4-FFF2-40B4-BE49-F238E27FC236}">
                <a16:creationId xmlns="" xmlns:a16="http://schemas.microsoft.com/office/drawing/2014/main" id="{7D32079E-2D2C-2D23-768F-142486C65D37}"/>
              </a:ext>
            </a:extLst>
          </p:cNvPr>
          <p:cNvSpPr txBox="1"/>
          <p:nvPr/>
        </p:nvSpPr>
        <p:spPr>
          <a:xfrm>
            <a:off x="5029200" y="266700"/>
            <a:ext cx="8781369" cy="1107996"/>
          </a:xfrm>
          <a:prstGeom prst="rect">
            <a:avLst/>
          </a:prstGeom>
          <a:noFill/>
        </p:spPr>
        <p:txBody>
          <a:bodyPr wrap="square" rtlCol="0">
            <a:spAutoFit/>
          </a:bodyPr>
          <a:lstStyle/>
          <a:p>
            <a:r>
              <a:rPr lang="en-US" sz="6600" b="1" dirty="0" smtClean="0">
                <a:latin typeface="Times New Roman" panose="02020603050405020304" pitchFamily="18" charset="0"/>
                <a:cs typeface="Times New Roman" panose="02020603050405020304" pitchFamily="18" charset="0"/>
              </a:rPr>
              <a:t>TIẾT6</a:t>
            </a:r>
            <a:endParaRPr lang="en-US" sz="6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4734231" y="-3493226"/>
            <a:ext cx="16675220" cy="4511123"/>
          </a:xfrm>
          <a:prstGeom prst="rect">
            <a:avLst/>
          </a:prstGeom>
        </p:spPr>
      </p:pic>
      <p:pic>
        <p:nvPicPr>
          <p:cNvPr id="4" name="Picture 9"/>
          <p:cNvPicPr>
            <a:picLocks noChangeAspect="1"/>
          </p:cNvPicPr>
          <p:nvPr/>
        </p:nvPicPr>
        <p:blipFill>
          <a:blip r:embed="rId4"/>
          <a:srcRect l="34894"/>
          <a:stretch>
            <a:fillRect/>
          </a:stretch>
        </p:blipFill>
        <p:spPr>
          <a:xfrm rot="-3287269" flipH="1">
            <a:off x="12902983" y="5938806"/>
            <a:ext cx="8807145" cy="4878330"/>
          </a:xfrm>
          <a:prstGeom prst="rect">
            <a:avLst/>
          </a:prstGeom>
        </p:spPr>
      </p:pic>
      <p:sp>
        <p:nvSpPr>
          <p:cNvPr id="21" name="Freeform 12"/>
          <p:cNvSpPr>
            <a:spLocks/>
          </p:cNvSpPr>
          <p:nvPr/>
        </p:nvSpPr>
        <p:spPr bwMode="auto">
          <a:xfrm>
            <a:off x="3152300" y="3755772"/>
            <a:ext cx="825826" cy="1651646"/>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2" name="Oval 13"/>
          <p:cNvSpPr>
            <a:spLocks noChangeArrowheads="1"/>
          </p:cNvSpPr>
          <p:nvPr/>
        </p:nvSpPr>
        <p:spPr bwMode="auto">
          <a:xfrm>
            <a:off x="3306572" y="3900971"/>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3" name="Line 14"/>
          <p:cNvSpPr>
            <a:spLocks noChangeShapeType="1"/>
          </p:cNvSpPr>
          <p:nvPr/>
        </p:nvSpPr>
        <p:spPr bwMode="auto">
          <a:xfrm>
            <a:off x="3978119" y="3755771"/>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4" name="Line 15"/>
          <p:cNvSpPr>
            <a:spLocks noChangeShapeType="1"/>
          </p:cNvSpPr>
          <p:nvPr/>
        </p:nvSpPr>
        <p:spPr bwMode="auto">
          <a:xfrm>
            <a:off x="3978119" y="540741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5" name="Freeform 16"/>
          <p:cNvSpPr>
            <a:spLocks/>
          </p:cNvSpPr>
          <p:nvPr/>
        </p:nvSpPr>
        <p:spPr bwMode="auto">
          <a:xfrm>
            <a:off x="16065996" y="5407417"/>
            <a:ext cx="825826" cy="1660724"/>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6" name="Oval 17"/>
          <p:cNvSpPr>
            <a:spLocks noChangeArrowheads="1"/>
          </p:cNvSpPr>
          <p:nvPr/>
        </p:nvSpPr>
        <p:spPr bwMode="auto">
          <a:xfrm>
            <a:off x="15394447" y="5561689"/>
            <a:ext cx="1352176"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7" name="Line 18"/>
          <p:cNvSpPr>
            <a:spLocks noChangeShapeType="1"/>
          </p:cNvSpPr>
          <p:nvPr/>
        </p:nvSpPr>
        <p:spPr bwMode="auto">
          <a:xfrm flipH="1">
            <a:off x="3978119" y="706813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8" name="Freeform 19"/>
          <p:cNvSpPr>
            <a:spLocks/>
          </p:cNvSpPr>
          <p:nvPr/>
        </p:nvSpPr>
        <p:spPr bwMode="auto">
          <a:xfrm>
            <a:off x="3152300" y="7068138"/>
            <a:ext cx="825826" cy="1651646"/>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9" name="Oval 20"/>
          <p:cNvSpPr>
            <a:spLocks noChangeArrowheads="1"/>
          </p:cNvSpPr>
          <p:nvPr/>
        </p:nvSpPr>
        <p:spPr bwMode="auto">
          <a:xfrm>
            <a:off x="3306572" y="7213335"/>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0" name="Line 21"/>
          <p:cNvSpPr>
            <a:spLocks noChangeShapeType="1"/>
          </p:cNvSpPr>
          <p:nvPr/>
        </p:nvSpPr>
        <p:spPr bwMode="auto">
          <a:xfrm>
            <a:off x="3978119" y="8719783"/>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1" name="Rectangle 30"/>
          <p:cNvSpPr/>
          <p:nvPr/>
        </p:nvSpPr>
        <p:spPr>
          <a:xfrm>
            <a:off x="4794477" y="4255287"/>
            <a:ext cx="10049546" cy="769441"/>
          </a:xfrm>
          <a:prstGeom prst="rect">
            <a:avLst/>
          </a:prstGeom>
        </p:spPr>
        <p:txBody>
          <a:bodyPr wrap="non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Lời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nói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a:rPr>
              <a:t>“</a:t>
            </a:r>
            <a:r>
              <a:rPr lang="vi-VN" sz="4400" i="1" dirty="0">
                <a:solidFill>
                  <a:prstClr val="black"/>
                </a:solidFill>
                <a:latin typeface="Times New Roman"/>
              </a:rPr>
              <a:t>Mẹ đưa bút thước cho con cầm.</a:t>
            </a:r>
            <a:r>
              <a:rPr lang="en-US" sz="4400" i="1" dirty="0">
                <a:solidFill>
                  <a:prstClr val="black"/>
                </a:solidFill>
                <a:latin typeface="Times New Roman"/>
              </a:rPr>
              <a:t>”</a:t>
            </a:r>
            <a:endParaRPr lang="vi-VN" sz="4400" dirty="0">
              <a:solidFill>
                <a:prstClr val="black"/>
              </a:solidFill>
              <a:latin typeface="Times New Roman"/>
            </a:endParaRPr>
          </a:p>
        </p:txBody>
      </p:sp>
      <p:sp>
        <p:nvSpPr>
          <p:cNvPr id="32" name="Rectangle 31"/>
          <p:cNvSpPr/>
          <p:nvPr/>
        </p:nvSpPr>
        <p:spPr>
          <a:xfrm>
            <a:off x="4375756" y="5534513"/>
            <a:ext cx="11176034" cy="1446550"/>
          </a:xfrm>
          <a:prstGeom prst="rect">
            <a:avLst/>
          </a:prstGeom>
        </p:spPr>
        <p:txBody>
          <a:bodyPr wrap="square">
            <a:spAutoFit/>
          </a:bodyPr>
          <a:lstStyle/>
          <a:p>
            <a:r>
              <a:rPr lang="en-US" sz="4400" b="1" dirty="0">
                <a:solidFill>
                  <a:srgbClr val="4BACC6">
                    <a:lumMod val="75000"/>
                  </a:srgbClr>
                </a:solidFill>
                <a:latin typeface="Times New Roman" panose="02020603050405020304" pitchFamily="18" charset="0"/>
                <a:cs typeface="Times New Roman" panose="02020603050405020304" pitchFamily="18" charset="0"/>
              </a:rPr>
              <a:t>Ý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nghĩ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a:rPr>
              <a:t>V</a:t>
            </a:r>
            <a:r>
              <a:rPr lang="vi-VN" sz="4400" b="1" dirty="0">
                <a:solidFill>
                  <a:prstClr val="black"/>
                </a:solidFill>
                <a:latin typeface="Times New Roman"/>
              </a:rPr>
              <a:t>ừa non nớt vừa ngây thơ</a:t>
            </a:r>
            <a:r>
              <a:rPr lang="en-US" sz="4400" b="1" dirty="0">
                <a:solidFill>
                  <a:prstClr val="black"/>
                </a:solidFill>
                <a:latin typeface="Times New Roman"/>
              </a:rPr>
              <a:t>: </a:t>
            </a:r>
            <a:r>
              <a:rPr lang="en-US" sz="4400" i="1" dirty="0">
                <a:solidFill>
                  <a:prstClr val="black"/>
                </a:solidFill>
                <a:latin typeface="Times New Roman"/>
              </a:rPr>
              <a:t>“</a:t>
            </a:r>
            <a:r>
              <a:rPr lang="vi-VN" sz="4400" i="1" dirty="0">
                <a:solidFill>
                  <a:prstClr val="black"/>
                </a:solidFill>
                <a:latin typeface="Times New Roman"/>
              </a:rPr>
              <a:t>chắc chỉ người thạo mới cầm nổi bút thước.</a:t>
            </a:r>
            <a:r>
              <a:rPr lang="en-US" sz="4400" i="1" dirty="0">
                <a:solidFill>
                  <a:prstClr val="black"/>
                </a:solidFill>
                <a:latin typeface="Times New Roman"/>
              </a:rPr>
              <a:t>”</a:t>
            </a:r>
            <a:endParaRPr lang="en-US" sz="4400" i="1" dirty="0">
              <a:solidFill>
                <a:prstClr val="black"/>
              </a:solidFill>
              <a:latin typeface="Times New Roman"/>
              <a:ea typeface="Times New Roman"/>
              <a:sym typeface="Wingdings 3"/>
            </a:endParaRPr>
          </a:p>
        </p:txBody>
      </p:sp>
      <p:sp>
        <p:nvSpPr>
          <p:cNvPr id="33" name="Rectangle 32"/>
          <p:cNvSpPr/>
          <p:nvPr/>
        </p:nvSpPr>
        <p:spPr>
          <a:xfrm>
            <a:off x="4794477" y="7279624"/>
            <a:ext cx="12385376" cy="1446550"/>
          </a:xfrm>
          <a:prstGeom prst="rect">
            <a:avLst/>
          </a:prstGeom>
        </p:spPr>
        <p:txBody>
          <a:bodyPr wrap="squar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Nguyên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nhân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hôm</a:t>
            </a:r>
            <a:r>
              <a:rPr lang="en-US" sz="4400" i="1" dirty="0">
                <a:solidFill>
                  <a:prstClr val="black"/>
                </a:solidFill>
                <a:latin typeface="Times New Roman" panose="02020603050405020304" pitchFamily="18" charset="0"/>
                <a:cs typeface="Times New Roman" panose="02020603050405020304" pitchFamily="18" charset="0"/>
              </a:rPr>
              <a:t> nay </a:t>
            </a:r>
            <a:r>
              <a:rPr lang="en-US" sz="4400" i="1" dirty="0" err="1">
                <a:solidFill>
                  <a:prstClr val="black"/>
                </a:solidFill>
                <a:latin typeface="Times New Roman" panose="02020603050405020304" pitchFamily="18" charset="0"/>
                <a:cs typeface="Times New Roman" panose="02020603050405020304" pitchFamily="18" charset="0"/>
              </a:rPr>
              <a:t>tôi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học</a:t>
            </a:r>
            <a:r>
              <a:rPr lang="en-US" sz="4400" i="1" dirty="0">
                <a:solidFill>
                  <a:prstClr val="black"/>
                </a:solidFill>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được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trở</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thành</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một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học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trò</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hiện</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thực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mà</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như</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trong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mơ</a:t>
            </a:r>
            <a:r>
              <a:rPr lang="en-US" sz="4400" b="1" i="1" dirty="0">
                <a:solidFill>
                  <a:prstClr val="black"/>
                </a:solidFill>
                <a:latin typeface="Times New Roman" panose="02020603050405020304" pitchFamily="18" charset="0"/>
                <a:cs typeface="Times New Roman" panose="02020603050405020304" pitchFamily="18" charset="0"/>
              </a:rPr>
              <a:t>.</a:t>
            </a:r>
          </a:p>
        </p:txBody>
      </p:sp>
      <p:pic>
        <p:nvPicPr>
          <p:cNvPr id="42" name="Picture 41"/>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a:xfrm>
            <a:off x="-960863" y="1225928"/>
            <a:ext cx="2745908" cy="1173252"/>
          </a:xfrm>
          <a:prstGeom prst="rect">
            <a:avLst/>
          </a:prstGeom>
        </p:spPr>
      </p:pic>
      <p:sp>
        <p:nvSpPr>
          <p:cNvPr id="43" name="TextBox 5"/>
          <p:cNvSpPr txBox="1"/>
          <p:nvPr/>
        </p:nvSpPr>
        <p:spPr>
          <a:xfrm>
            <a:off x="4365279" y="1318060"/>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44" name="Group 43"/>
          <p:cNvGrpSpPr/>
          <p:nvPr/>
        </p:nvGrpSpPr>
        <p:grpSpPr>
          <a:xfrm>
            <a:off x="2599051" y="900341"/>
            <a:ext cx="1379070" cy="1371549"/>
            <a:chOff x="10749799" y="4081393"/>
            <a:chExt cx="1379070" cy="1371548"/>
          </a:xfrm>
        </p:grpSpPr>
        <p:pic>
          <p:nvPicPr>
            <p:cNvPr id="45" name="Picture 44"/>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a:xfrm>
              <a:off x="10749799" y="4081393"/>
              <a:ext cx="1379070" cy="1371548"/>
            </a:xfrm>
            <a:prstGeom prst="rect">
              <a:avLst/>
            </a:prstGeom>
          </p:spPr>
        </p:pic>
        <p:sp>
          <p:nvSpPr>
            <p:cNvPr id="46" name="TextBox 45"/>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 xmlns:a16="http://schemas.microsoft.com/office/drawing/2014/main" id="{C1BE068B-51FD-42F1-9862-5AA38B56B3A2}"/>
              </a:ext>
            </a:extLst>
          </p:cNvPr>
          <p:cNvSpPr txBox="1"/>
          <p:nvPr/>
        </p:nvSpPr>
        <p:spPr>
          <a:xfrm>
            <a:off x="1383802" y="2457806"/>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4" name="Freeform 6"/>
          <p:cNvSpPr/>
          <p:nvPr/>
        </p:nvSpPr>
        <p:spPr>
          <a:xfrm>
            <a:off x="-267455" y="4999033"/>
            <a:ext cx="3342619" cy="5496996"/>
          </a:xfrm>
          <a:custGeom>
            <a:avLst/>
            <a:gdLst/>
            <a:ahLst/>
            <a:cxnLst/>
            <a:rect l="l" t="t" r="r" b="b"/>
            <a:pathLst>
              <a:path w="2491249" h="4084015">
                <a:moveTo>
                  <a:pt x="0" y="0"/>
                </a:moveTo>
                <a:lnTo>
                  <a:pt x="2491249" y="0"/>
                </a:lnTo>
                <a:lnTo>
                  <a:pt x="2491249" y="4084015"/>
                </a:lnTo>
                <a:lnTo>
                  <a:pt x="0" y="4084015"/>
                </a:lnTo>
                <a:lnTo>
                  <a:pt x="0" y="0"/>
                </a:lnTo>
                <a:close/>
              </a:path>
            </a:pathLst>
          </a:custGeom>
          <a:blipFill>
            <a:blip r:embed="rId7"/>
            <a:stretch>
              <a:fillRect/>
            </a:stretch>
          </a:blipFill>
        </p:spPr>
        <p:txBody>
          <a:bodyPr/>
          <a:lstStyle/>
          <a:p>
            <a:endParaRPr lang="en-US"/>
          </a:p>
        </p:txBody>
      </p:sp>
    </p:spTree>
    <p:extLst>
      <p:ext uri="{BB962C8B-B14F-4D97-AF65-F5344CB8AC3E}">
        <p14:creationId xmlns="" xmlns:p14="http://schemas.microsoft.com/office/powerpoint/2010/main" val="1620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heel(1)">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5" name="Rectangle 4"/>
          <p:cNvSpPr/>
          <p:nvPr/>
        </p:nvSpPr>
        <p:spPr>
          <a:xfrm>
            <a:off x="3273747" y="3882908"/>
            <a:ext cx="9144000" cy="4033348"/>
          </a:xfrm>
          <a:prstGeom prst="rect">
            <a:avLst/>
          </a:prstGeom>
        </p:spPr>
        <p:txBody>
          <a:bodyPr>
            <a:spAutoFit/>
          </a:bodyPr>
          <a:lstStyle/>
          <a:p>
            <a:pPr algn="just">
              <a:lnSpc>
                <a:spcPct val="150000"/>
              </a:lnSpc>
            </a:pP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Từ</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ngữ</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gợi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tả</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nghệ</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thuật</a:t>
            </a:r>
            <a:r>
              <a:rPr lang="en-US" sz="4400" dirty="0">
                <a:solidFill>
                  <a:schemeClr val="tx1">
                    <a:lumMod val="95000"/>
                    <a:lumOff val="5000"/>
                  </a:schemeClr>
                </a:solidFill>
                <a:latin typeface="Times New Roman" pitchFamily="18" charset="0"/>
                <a:cs typeface="Times New Roman" pitchFamily="18" charset="0"/>
              </a:rPr>
              <a:t> so </a:t>
            </a:r>
            <a:r>
              <a:rPr lang="en-US" sz="4400" dirty="0" err="1">
                <a:solidFill>
                  <a:schemeClr val="tx1">
                    <a:lumMod val="95000"/>
                    <a:lumOff val="5000"/>
                  </a:schemeClr>
                </a:solidFill>
                <a:latin typeface="Times New Roman" pitchFamily="18" charset="0"/>
                <a:cs typeface="Times New Roman" pitchFamily="18" charset="0"/>
              </a:rPr>
              <a:t>sánh</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chọn</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lọc</a:t>
            </a:r>
            <a:r>
              <a:rPr lang="en-US" sz="4400" dirty="0">
                <a:solidFill>
                  <a:schemeClr val="tx1">
                    <a:lumMod val="95000"/>
                    <a:lumOff val="5000"/>
                  </a:schemeClr>
                </a:solidFill>
                <a:latin typeface="Times New Roman" pitchFamily="18" charset="0"/>
                <a:cs typeface="Times New Roman" pitchFamily="18" charset="0"/>
              </a:rPr>
              <a:t> chi </a:t>
            </a:r>
            <a:r>
              <a:rPr lang="en-US" sz="4400" dirty="0" err="1">
                <a:solidFill>
                  <a:schemeClr val="tx1">
                    <a:lumMod val="95000"/>
                    <a:lumOff val="5000"/>
                  </a:schemeClr>
                </a:solidFill>
                <a:latin typeface="Times New Roman" pitchFamily="18" charset="0"/>
                <a:cs typeface="Times New Roman" pitchFamily="18" charset="0"/>
              </a:rPr>
              <a:t>tiết</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biểu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cụ</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thể</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tâm</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trạng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của</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tôi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trong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bổi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tựu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trường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đầu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tiên</a:t>
            </a:r>
            <a:endParaRPr lang="en-US" sz="4400" dirty="0">
              <a:solidFill>
                <a:schemeClr val="tx1">
                  <a:lumMod val="95000"/>
                  <a:lumOff val="5000"/>
                </a:schemeClr>
              </a:solidFill>
              <a:latin typeface="Times New Roman" pitchFamily="18" charset="0"/>
              <a:cs typeface="Times New Roman" pitchFamily="18" charset="0"/>
            </a:endParaRPr>
          </a:p>
        </p:txBody>
      </p:sp>
      <p:pic>
        <p:nvPicPr>
          <p:cNvPr id="18" name="Picture 17"/>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a:xfrm>
            <a:off x="-943464" y="1996680"/>
            <a:ext cx="2745908" cy="1173252"/>
          </a:xfrm>
          <a:prstGeom prst="rect">
            <a:avLst/>
          </a:prstGeom>
        </p:spPr>
      </p:pic>
      <p:sp>
        <p:nvSpPr>
          <p:cNvPr id="19" name="TextBox 5"/>
          <p:cNvSpPr txBox="1"/>
          <p:nvPr/>
        </p:nvSpPr>
        <p:spPr>
          <a:xfrm>
            <a:off x="4382678" y="208881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0" name="Group 19"/>
          <p:cNvGrpSpPr/>
          <p:nvPr/>
        </p:nvGrpSpPr>
        <p:grpSpPr>
          <a:xfrm>
            <a:off x="2616450" y="1671093"/>
            <a:ext cx="1379070" cy="1371549"/>
            <a:chOff x="10749799" y="4081393"/>
            <a:chExt cx="1379070" cy="1371548"/>
          </a:xfrm>
        </p:grpSpPr>
        <p:pic>
          <p:nvPicPr>
            <p:cNvPr id="21" name="Picture 20"/>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a:xfrm>
              <a:off x="10749799" y="4081393"/>
              <a:ext cx="1379070" cy="1371548"/>
            </a:xfrm>
            <a:prstGeom prst="rect">
              <a:avLst/>
            </a:prstGeom>
          </p:spPr>
        </p:pic>
        <p:sp>
          <p:nvSpPr>
            <p:cNvPr id="22" name="TextBox 2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grpSp>
        <p:nvGrpSpPr>
          <p:cNvPr id="24" name="Group 9"/>
          <p:cNvGrpSpPr/>
          <p:nvPr/>
        </p:nvGrpSpPr>
        <p:grpSpPr>
          <a:xfrm flipH="1">
            <a:off x="11506200" y="6442429"/>
            <a:ext cx="6781800" cy="6993897"/>
            <a:chOff x="0" y="0"/>
            <a:chExt cx="10678407" cy="9325196"/>
          </a:xfrm>
        </p:grpSpPr>
        <p:pic>
          <p:nvPicPr>
            <p:cNvPr id="25" name="Picture 10"/>
            <p:cNvPicPr>
              <a:picLocks noChangeAspect="1"/>
            </p:cNvPicPr>
            <p:nvPr/>
          </p:nvPicPr>
          <p:blipFill>
            <a:blip r:embed="rId9"/>
            <a:srcRect/>
            <a:stretch>
              <a:fillRect/>
            </a:stretch>
          </p:blipFill>
          <p:spPr>
            <a:xfrm>
              <a:off x="0" y="0"/>
              <a:ext cx="7401441" cy="5199512"/>
            </a:xfrm>
            <a:prstGeom prst="rect">
              <a:avLst/>
            </a:prstGeom>
          </p:spPr>
        </p:pic>
        <p:pic>
          <p:nvPicPr>
            <p:cNvPr id="26" name="Picture 11"/>
            <p:cNvPicPr>
              <a:picLocks noChangeAspect="1"/>
            </p:cNvPicPr>
            <p:nvPr/>
          </p:nvPicPr>
          <p:blipFill>
            <a:blip r:embed="rId9"/>
            <a:srcRect b="33712"/>
            <a:stretch>
              <a:fillRect/>
            </a:stretch>
          </p:blipFill>
          <p:spPr>
            <a:xfrm rot="5400000">
              <a:off x="5254363" y="3901152"/>
              <a:ext cx="7401441" cy="3446647"/>
            </a:xfrm>
            <a:prstGeom prst="rect">
              <a:avLst/>
            </a:prstGeom>
          </p:spPr>
        </p:pic>
      </p:grpSp>
      <p:pic>
        <p:nvPicPr>
          <p:cNvPr id="28" name="Picture 16"/>
          <p:cNvPicPr>
            <a:picLocks noChangeAspect="1"/>
          </p:cNvPicPr>
          <p:nvPr/>
        </p:nvPicPr>
        <p:blipFill rotWithShape="1">
          <a:blip r:embed="rId10"/>
          <a:srcRect l="18872" t="8587" r="56595" b="14747"/>
          <a:stretch/>
        </p:blipFill>
        <p:spPr>
          <a:xfrm>
            <a:off x="13820645" y="2707226"/>
            <a:ext cx="3370118" cy="6480996"/>
          </a:xfrm>
          <a:prstGeom prst="rect">
            <a:avLst/>
          </a:prstGeom>
        </p:spPr>
      </p:pic>
    </p:spTree>
    <p:extLst>
      <p:ext uri="{BB962C8B-B14F-4D97-AF65-F5344CB8AC3E}">
        <p14:creationId xmlns="" xmlns:p14="http://schemas.microsoft.com/office/powerpoint/2010/main" val="19400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7" name="Picture 10"/>
          <p:cNvPicPr>
            <a:picLocks noChangeAspect="1"/>
          </p:cNvPicPr>
          <p:nvPr/>
        </p:nvPicPr>
        <p:blipFill>
          <a:blip r:embed="rId4"/>
          <a:srcRect l="298" r="298"/>
          <a:stretch>
            <a:fillRect/>
          </a:stretch>
        </p:blipFill>
        <p:spPr>
          <a:xfrm rot="2181909" flipH="1">
            <a:off x="12640346" y="1252726"/>
            <a:ext cx="10108587" cy="2173679"/>
          </a:xfrm>
          <a:prstGeom prst="rect">
            <a:avLst/>
          </a:prstGeom>
        </p:spPr>
      </p:pic>
      <p:pic>
        <p:nvPicPr>
          <p:cNvPr id="19" name="Picture 18"/>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a:xfrm>
            <a:off x="-957319" y="722932"/>
            <a:ext cx="2745908" cy="1173252"/>
          </a:xfrm>
          <a:prstGeom prst="rect">
            <a:avLst/>
          </a:prstGeom>
        </p:spPr>
      </p:pic>
      <p:sp>
        <p:nvSpPr>
          <p:cNvPr id="20"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grpSp>
        <p:nvGrpSpPr>
          <p:cNvPr id="21" name="Group 20"/>
          <p:cNvGrpSpPr/>
          <p:nvPr/>
        </p:nvGrpSpPr>
        <p:grpSpPr>
          <a:xfrm>
            <a:off x="2602595" y="397345"/>
            <a:ext cx="1379070" cy="1371549"/>
            <a:chOff x="10749799" y="4081393"/>
            <a:chExt cx="1379070" cy="1371548"/>
          </a:xfrm>
        </p:grpSpPr>
        <p:pic>
          <p:nvPicPr>
            <p:cNvPr id="22" name="Picture 21"/>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a:xfrm>
              <a:off x="10749799" y="4081393"/>
              <a:ext cx="1379070" cy="1371548"/>
            </a:xfrm>
            <a:prstGeom prst="rect">
              <a:avLst/>
            </a:prstGeom>
          </p:spPr>
        </p:pic>
        <p:sp>
          <p:nvSpPr>
            <p:cNvPr id="23" name="TextBox 22"/>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030036" y="1866900"/>
            <a:ext cx="15032590" cy="2123658"/>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hội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tựu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vui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cũng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rất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trọng</a:t>
            </a:r>
            <a:endParaRPr lang="en-US" sz="4400" dirty="0">
              <a:solidFill>
                <a:prstClr val="black"/>
              </a:solidFill>
              <a:latin typeface="Times New Roman" pitchFamily="18" charset="0"/>
              <a:cs typeface="Times New Roman" pitchFamily="18" charset="0"/>
            </a:endParaRPr>
          </a:p>
        </p:txBody>
      </p:sp>
      <p:sp>
        <p:nvSpPr>
          <p:cNvPr id="41" name="Rectangle 40"/>
          <p:cNvSpPr/>
          <p:nvPr/>
        </p:nvSpPr>
        <p:spPr>
          <a:xfrm>
            <a:off x="1431321" y="4914900"/>
            <a:ext cx="14691184"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nhỏ</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bé</a:t>
            </a:r>
            <a:r>
              <a:rPr lang="en-US" sz="4400" dirty="0">
                <a:solidFill>
                  <a:prstClr val="black"/>
                </a:solidFill>
                <a:latin typeface="Times New Roman" pitchFamily="18" charset="0"/>
                <a:cs typeface="Times New Roman" pitchFamily="18" charset="0"/>
              </a:rPr>
              <a:t> so </a:t>
            </a:r>
            <a:r>
              <a:rPr lang="en-US" sz="4400" dirty="0" err="1">
                <a:solidFill>
                  <a:prstClr val="black"/>
                </a:solidFill>
                <a:latin typeface="Times New Roman" pitchFamily="18" charset="0"/>
                <a:cs typeface="Times New Roman" pitchFamily="18" charset="0"/>
              </a:rPr>
              <a:t>với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vẩn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vơ</a:t>
            </a:r>
            <a:endParaRPr lang="en-US" sz="4400" dirty="0">
              <a:solidFill>
                <a:prstClr val="black"/>
              </a:solidFill>
              <a:latin typeface="Times New Roman" pitchFamily="18" charset="0"/>
              <a:cs typeface="Times New Roman" pitchFamily="18" charset="0"/>
            </a:endParaRPr>
          </a:p>
        </p:txBody>
      </p:sp>
      <p:sp>
        <p:nvSpPr>
          <p:cNvPr id="42" name="Rectangle 41"/>
          <p:cNvSpPr/>
          <p:nvPr/>
        </p:nvSpPr>
        <p:spPr>
          <a:xfrm>
            <a:off x="1152302" y="4000500"/>
            <a:ext cx="8636383" cy="769441"/>
          </a:xfrm>
          <a:prstGeom prst="rect">
            <a:avLst/>
          </a:prstGeom>
          <a:noFill/>
          <a:ln>
            <a:noFill/>
            <a:prstDash val="sysDash"/>
          </a:ln>
        </p:spPr>
        <p:txBody>
          <a:bodyPr wrap="square">
            <a:spAutoFit/>
          </a:bodyPr>
          <a:lstStyle/>
          <a:p>
            <a:pPr algn="just"/>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p>
        </p:txBody>
      </p:sp>
      <p:sp>
        <p:nvSpPr>
          <p:cNvPr id="43" name="Rectangle 42"/>
          <p:cNvSpPr/>
          <p:nvPr/>
        </p:nvSpPr>
        <p:spPr>
          <a:xfrm>
            <a:off x="1461067" y="5829300"/>
            <a:ext cx="15551305"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sắp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lớp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khóc</a:t>
            </a:r>
            <a:endParaRPr lang="en-US" sz="4400" dirty="0">
              <a:solidFill>
                <a:prstClr val="black"/>
              </a:solidFill>
              <a:latin typeface="Times New Roman" pitchFamily="18" charset="0"/>
              <a:cs typeface="Times New Roman" pitchFamily="18" charset="0"/>
            </a:endParaRPr>
          </a:p>
        </p:txBody>
      </p:sp>
      <p:sp>
        <p:nvSpPr>
          <p:cNvPr id="44" name="Rectangle 43"/>
          <p:cNvSpPr/>
          <p:nvPr/>
        </p:nvSpPr>
        <p:spPr>
          <a:xfrm>
            <a:off x="1461067" y="6738152"/>
            <a:ext cx="10910508"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Hồi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hộp</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chờ</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nghe</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sp>
        <p:nvSpPr>
          <p:cNvPr id="45" name="Rectangle 44"/>
          <p:cNvSpPr/>
          <p:nvPr/>
        </p:nvSpPr>
        <p:spPr>
          <a:xfrm>
            <a:off x="496415" y="7894301"/>
            <a:ext cx="16909646"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Diễn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sinh</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động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của</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nhân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tôi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với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từng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cung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bậc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có</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nhiều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thái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đối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lập</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phức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tạp</a:t>
            </a:r>
            <a:endParaRPr lang="en-US" sz="4400" b="1" dirty="0">
              <a:solidFill>
                <a:schemeClr val="tx1">
                  <a:lumMod val="95000"/>
                  <a:lumOff val="5000"/>
                </a:schemeClr>
              </a:solidFill>
              <a:latin typeface="Times New Roman" pitchFamily="18" charset="0"/>
              <a:cs typeface="Times New Roman" pitchFamily="18" charset="0"/>
            </a:endParaRPr>
          </a:p>
        </p:txBody>
      </p:sp>
      <p:pic>
        <p:nvPicPr>
          <p:cNvPr id="46" name="Picture 45"/>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2078945" y="3151528"/>
            <a:ext cx="6155303" cy="4400317"/>
          </a:xfrm>
          <a:prstGeom prst="ellipse">
            <a:avLst/>
          </a:prstGeom>
          <a:ln>
            <a:noFill/>
          </a:ln>
          <a:effectLst>
            <a:softEdge rad="112500"/>
          </a:effectLst>
          <a:scene3d>
            <a:camera prst="isometricOffAxis1Right"/>
            <a:lightRig rig="threePt" dir="t"/>
          </a:scene3d>
        </p:spPr>
      </p:pic>
    </p:spTree>
    <p:extLst>
      <p:ext uri="{BB962C8B-B14F-4D97-AF65-F5344CB8AC3E}">
        <p14:creationId xmlns="" xmlns:p14="http://schemas.microsoft.com/office/powerpoint/2010/main" val="12920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1" grpId="0"/>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2832714" y="102244"/>
            <a:ext cx="9846096" cy="3990837"/>
          </a:xfrm>
          <a:prstGeom prst="rect">
            <a:avLst/>
          </a:prstGeom>
        </p:spPr>
      </p:pic>
      <p:pic>
        <p:nvPicPr>
          <p:cNvPr id="15" name="Picture 14">
            <a:extLst>
              <a:ext uri="{FF2B5EF4-FFF2-40B4-BE49-F238E27FC236}">
                <a16:creationId xmlns="" xmlns:a16="http://schemas.microsoft.com/office/drawing/2014/main" id="{C9A87060-4504-4196-85A7-5ED3074022F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417448" y="2289133"/>
            <a:ext cx="4320480" cy="4285072"/>
          </a:xfrm>
          <a:prstGeom prst="ellipse">
            <a:avLst/>
          </a:prstGeom>
          <a:ln>
            <a:noFill/>
          </a:ln>
          <a:effectLst>
            <a:softEdge rad="112500"/>
          </a:effectLst>
        </p:spPr>
      </p:pic>
      <p:sp>
        <p:nvSpPr>
          <p:cNvPr id="19" name="Rectangle: Rounded Corners 37">
            <a:extLst>
              <a:ext uri="{FF2B5EF4-FFF2-40B4-BE49-F238E27FC236}">
                <a16:creationId xmlns="" xmlns:a16="http://schemas.microsoft.com/office/drawing/2014/main" id="{BCBDEDB2-F484-4341-B6EA-D13A8F97B8FC}"/>
              </a:ext>
            </a:extLst>
          </p:cNvPr>
          <p:cNvSpPr/>
          <p:nvPr/>
        </p:nvSpPr>
        <p:spPr>
          <a:xfrm>
            <a:off x="2310270" y="2353615"/>
            <a:ext cx="4060200" cy="10081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lumMod val="95000"/>
                    <a:lumOff val="5000"/>
                  </a:schemeClr>
                </a:solidFill>
                <a:latin typeface="Times New Roman"/>
                <a:ea typeface="Times New Roman"/>
              </a:rPr>
              <a:t>Thấy nhớ mẹ</a:t>
            </a:r>
            <a:r>
              <a:rPr lang="vi-VN" sz="4000">
                <a:solidFill>
                  <a:schemeClr val="tx1">
                    <a:lumMod val="95000"/>
                    <a:lumOff val="5000"/>
                  </a:schemeClr>
                </a:solidFill>
                <a:latin typeface="Times New Roman"/>
                <a:ea typeface="Times New Roman"/>
              </a:rPr>
              <a:t>..</a:t>
            </a:r>
            <a:r>
              <a:rPr lang="en-US" sz="4000">
                <a:solidFill>
                  <a:schemeClr val="tx1">
                    <a:lumMod val="95000"/>
                    <a:lumOff val="5000"/>
                  </a:schemeClr>
                </a:solidFill>
                <a:latin typeface="Times New Roman"/>
                <a:ea typeface="Times New Roman"/>
              </a:rPr>
              <a:t>.</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38">
            <a:extLst>
              <a:ext uri="{FF2B5EF4-FFF2-40B4-BE49-F238E27FC236}">
                <a16:creationId xmlns="" xmlns:a16="http://schemas.microsoft.com/office/drawing/2014/main" id="{A1AC5032-A5F3-428B-A486-BF54474717C5}"/>
              </a:ext>
            </a:extLst>
          </p:cNvPr>
          <p:cNvSpPr/>
          <p:nvPr/>
        </p:nvSpPr>
        <p:spPr>
          <a:xfrm>
            <a:off x="1476055" y="5929163"/>
            <a:ext cx="5344086" cy="117698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Hình gì treo trên tường cũng lạ và hay hay...</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Rounded Corners 39">
            <a:extLst>
              <a:ext uri="{FF2B5EF4-FFF2-40B4-BE49-F238E27FC236}">
                <a16:creationId xmlns="" xmlns:a16="http://schemas.microsoft.com/office/drawing/2014/main" id="{9859DF9F-0FA3-481F-97D0-C1E747F69346}"/>
              </a:ext>
            </a:extLst>
          </p:cNvPr>
          <p:cNvSpPr/>
          <p:nvPr/>
        </p:nvSpPr>
        <p:spPr>
          <a:xfrm>
            <a:off x="10760361" y="2209601"/>
            <a:ext cx="5087414" cy="14059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vi-VN" sz="4000" dirty="0">
                <a:solidFill>
                  <a:schemeClr val="tx1">
                    <a:lumMod val="95000"/>
                    <a:lumOff val="5000"/>
                  </a:schemeClr>
                </a:solidFill>
                <a:latin typeface="Times New Roman"/>
                <a:ea typeface="Times New Roman"/>
              </a:rPr>
              <a:t>Chỗ ngồi của mình lạm nhận là vật riêng.</a:t>
            </a:r>
            <a:endParaRPr lang="en-US" sz="4000" dirty="0">
              <a:solidFill>
                <a:schemeClr val="tx1">
                  <a:lumMod val="95000"/>
                  <a:lumOff val="5000"/>
                </a:schemeClr>
              </a:solidFill>
              <a:latin typeface="Times New Roman"/>
              <a:ea typeface="Times New Roman"/>
            </a:endParaRPr>
          </a:p>
        </p:txBody>
      </p:sp>
      <p:sp>
        <p:nvSpPr>
          <p:cNvPr id="22" name="Rectangle: Rounded Corners 40">
            <a:extLst>
              <a:ext uri="{FF2B5EF4-FFF2-40B4-BE49-F238E27FC236}">
                <a16:creationId xmlns="" xmlns:a16="http://schemas.microsoft.com/office/drawing/2014/main" id="{D8F5B5D4-5469-4EF5-BC63-D17F0684437D}"/>
              </a:ext>
            </a:extLst>
          </p:cNvPr>
          <p:cNvSpPr/>
          <p:nvPr/>
        </p:nvSpPr>
        <p:spPr>
          <a:xfrm>
            <a:off x="11671310" y="4170328"/>
            <a:ext cx="5184576" cy="120762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Bạn</a:t>
            </a:r>
            <a:r>
              <a:rPr lang="vi-VN"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ngồi</a:t>
            </a:r>
            <a:r>
              <a:rPr lang="en-US" sz="4000" dirty="0">
                <a:solidFill>
                  <a:schemeClr val="tx1">
                    <a:lumMod val="95000"/>
                    <a:lumOff val="5000"/>
                  </a:schemeClr>
                </a:solidFill>
                <a:latin typeface="Times New Roman"/>
                <a:ea typeface="Times New Roman"/>
              </a:rPr>
              <a:t> </a:t>
            </a:r>
            <a:r>
              <a:rPr lang="vi-VN" sz="4000" dirty="0">
                <a:solidFill>
                  <a:schemeClr val="tx1">
                    <a:lumMod val="95000"/>
                    <a:lumOff val="5000"/>
                  </a:schemeClr>
                </a:solidFill>
                <a:latin typeface="Times New Roman"/>
                <a:ea typeface="Times New Roman"/>
              </a:rPr>
              <a:t>bên chưa quen cũng không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xa</a:t>
            </a:r>
            <a:r>
              <a:rPr lang="vi-VN" sz="4000" dirty="0">
                <a:solidFill>
                  <a:schemeClr val="tx1">
                    <a:lumMod val="95000"/>
                    <a:lumOff val="5000"/>
                  </a:schemeClr>
                </a:solidFill>
                <a:latin typeface="Times New Roman"/>
                <a:ea typeface="Times New Roman"/>
              </a:rPr>
              <a:t> lạ</a:t>
            </a:r>
            <a:endParaRPr lang="en-US" sz="4000" dirty="0">
              <a:solidFill>
                <a:schemeClr val="tx1">
                  <a:lumMod val="95000"/>
                  <a:lumOff val="5000"/>
                </a:schemeClr>
              </a:solidFill>
              <a:latin typeface="Times New Roman"/>
              <a:ea typeface="Times New Roman"/>
            </a:endParaRPr>
          </a:p>
        </p:txBody>
      </p:sp>
      <p:sp>
        <p:nvSpPr>
          <p:cNvPr id="23" name="Rectangle: Rounded Corners 37">
            <a:extLst>
              <a:ext uri="{FF2B5EF4-FFF2-40B4-BE49-F238E27FC236}">
                <a16:creationId xmlns="" xmlns:a16="http://schemas.microsoft.com/office/drawing/2014/main" id="{BCBDEDB2-F484-4341-B6EA-D13A8F97B8FC}"/>
              </a:ext>
            </a:extLst>
          </p:cNvPr>
          <p:cNvSpPr/>
          <p:nvPr/>
        </p:nvSpPr>
        <p:spPr>
          <a:xfrm>
            <a:off x="1068070" y="4115980"/>
            <a:ext cx="4842600" cy="11521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Một mùi hương lạ xông lên...</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ectangle: Rounded Corners 40">
            <a:extLst>
              <a:ext uri="{FF2B5EF4-FFF2-40B4-BE49-F238E27FC236}">
                <a16:creationId xmlns="" xmlns:a16="http://schemas.microsoft.com/office/drawing/2014/main" id="{D8F5B5D4-5469-4EF5-BC63-D17F0684437D}"/>
              </a:ext>
            </a:extLst>
          </p:cNvPr>
          <p:cNvSpPr/>
          <p:nvPr/>
        </p:nvSpPr>
        <p:spPr>
          <a:xfrm>
            <a:off x="11067194" y="6195859"/>
            <a:ext cx="5760640" cy="11521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Làm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quen</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tìm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hiểu</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phòng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mới</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quyến</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luyến</a:t>
            </a:r>
            <a:endParaRPr lang="en-US" sz="4000" dirty="0">
              <a:solidFill>
                <a:schemeClr val="tx1">
                  <a:lumMod val="95000"/>
                  <a:lumOff val="5000"/>
                </a:schemeClr>
              </a:solidFill>
              <a:latin typeface="Times New Roman"/>
              <a:ea typeface="Times New Roman"/>
            </a:endParaRPr>
          </a:p>
        </p:txBody>
      </p:sp>
      <p:pic>
        <p:nvPicPr>
          <p:cNvPr id="25" name="Picture 24"/>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a:xfrm>
            <a:off x="-957319" y="722932"/>
            <a:ext cx="2745908" cy="1173252"/>
          </a:xfrm>
          <a:prstGeom prst="rect">
            <a:avLst/>
          </a:prstGeom>
        </p:spPr>
      </p:pic>
      <p:sp>
        <p:nvSpPr>
          <p:cNvPr id="26"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602595" y="397345"/>
            <a:ext cx="1379070" cy="1371549"/>
            <a:chOff x="10749799" y="4081393"/>
            <a:chExt cx="1379070" cy="1371548"/>
          </a:xfrm>
        </p:grpSpPr>
        <p:pic>
          <p:nvPicPr>
            <p:cNvPr id="28" name="Picture 27"/>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a:xfrm>
              <a:off x="10749799" y="4081393"/>
              <a:ext cx="1379070" cy="1371548"/>
            </a:xfrm>
            <a:prstGeom prst="rect">
              <a:avLst/>
            </a:prstGeom>
          </p:spPr>
        </p:pic>
        <p:sp>
          <p:nvSpPr>
            <p:cNvPr id="29" name="TextBox 28"/>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624160" y="7775060"/>
            <a:ext cx="11982393" cy="1446550"/>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Nghệ</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thuật</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rPr>
              <a:t>miêu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chi </a:t>
            </a:r>
            <a:r>
              <a:rPr lang="en-US" sz="4400" b="1" dirty="0" err="1">
                <a:solidFill>
                  <a:schemeClr val="tx1">
                    <a:lumMod val="95000"/>
                    <a:lumOff val="5000"/>
                  </a:schemeClr>
                </a:solidFill>
                <a:latin typeface="Times New Roman" pitchFamily="18" charset="0"/>
                <a:cs typeface="Times New Roman" pitchFamily="18" charset="0"/>
              </a:rPr>
              <a:t>tiết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Cậu</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bé</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hồn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nhiên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vô</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tư</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trong</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sáng</a:t>
            </a:r>
            <a:endParaRPr lang="en-US" sz="4400" dirty="0">
              <a:solidFill>
                <a:schemeClr val="tx1">
                  <a:lumMod val="95000"/>
                  <a:lumOff val="5000"/>
                </a:schemeClr>
              </a:solidFill>
            </a:endParaRPr>
          </a:p>
        </p:txBody>
      </p:sp>
    </p:spTree>
    <p:extLst>
      <p:ext uri="{BB962C8B-B14F-4D97-AF65-F5344CB8AC3E}">
        <p14:creationId xmlns="" xmlns:p14="http://schemas.microsoft.com/office/powerpoint/2010/main" val="648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2434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Ban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khuâng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4"/>
          <p:cNvSpPr/>
          <p:nvPr/>
        </p:nvSpPr>
        <p:spPr>
          <a:xfrm>
            <a:off x="83820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đó</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rụt</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rè</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bỡ</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ngỡ</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a:off x="8420100" y="658084"/>
            <a:ext cx="1981200" cy="5284412"/>
          </a:xfrm>
          <a:custGeom>
            <a:avLst/>
            <a:gdLst/>
            <a:ahLst/>
            <a:cxnLst/>
            <a:rect l="l" t="t" r="r" b="b"/>
            <a:pathLst>
              <a:path w="3271266" h="8229600">
                <a:moveTo>
                  <a:pt x="0" y="0"/>
                </a:moveTo>
                <a:lnTo>
                  <a:pt x="3271266" y="0"/>
                </a:lnTo>
                <a:lnTo>
                  <a:pt x="3271266" y="8229600"/>
                </a:lnTo>
                <a:lnTo>
                  <a:pt x="0" y="8229600"/>
                </a:lnTo>
                <a:lnTo>
                  <a:pt x="0" y="0"/>
                </a:lnTo>
                <a:close/>
              </a:path>
            </a:pathLst>
          </a:custGeom>
          <a:blipFill>
            <a:blip r:embed="rId3"/>
            <a:stretch>
              <a:fillRect/>
            </a:stretch>
          </a:blipFill>
        </p:spPr>
        <p:txBody>
          <a:bodyPr/>
          <a:lstStyle/>
          <a:p>
            <a:endParaRPr lang="en-US"/>
          </a:p>
        </p:txBody>
      </p:sp>
      <p:sp>
        <p:nvSpPr>
          <p:cNvPr id="8" name="Freeform 7"/>
          <p:cNvSpPr/>
          <p:nvPr/>
        </p:nvSpPr>
        <p:spPr>
          <a:xfrm>
            <a:off x="1069478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Cuối</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cùng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quen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ngồi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lớp</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học</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070864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vụng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10870" y="6848669"/>
            <a:ext cx="17335500" cy="2800767"/>
          </a:xfrm>
          <a:prstGeom prst="rect">
            <a:avLst/>
          </a:prstGeom>
          <a:noFill/>
          <a:ln>
            <a:noFill/>
            <a:prstDash val="sysDash"/>
          </a:ln>
        </p:spPr>
        <p:txBody>
          <a:bodyPr wrap="square">
            <a:spAutoFit/>
          </a:bodyPr>
          <a:lstStyle/>
          <a:p>
            <a:pPr algn="just"/>
            <a:r>
              <a:rPr lang="en-US" sz="4400" b="1" dirty="0" err="1">
                <a:solidFill>
                  <a:prstClr val="black"/>
                </a:solidFill>
                <a:latin typeface="Times New Roman" pitchFamily="18" charset="0"/>
                <a:cs typeface="Times New Roman" pitchFamily="18" charset="0"/>
              </a:rPr>
              <a:t>Tác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nhẹ</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nhàng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thực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tế</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xúc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Đồng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thời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khắc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hồn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nhưng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cũng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rất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nhạy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bắt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có</a:t>
            </a:r>
            <a:r>
              <a:rPr lang="en-US" sz="4400" b="1" dirty="0">
                <a:solidFill>
                  <a:prstClr val="black"/>
                </a:solidFill>
                <a:latin typeface="Times New Roman" pitchFamily="18" charset="0"/>
                <a:cs typeface="Times New Roman" pitchFamily="18" charset="0"/>
              </a:rPr>
              <a:t> ý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sự</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trưởng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ngay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11" name="Picture 10" descr="A picture containing text, clipart&#10;&#10;Description automatically generated">
            <a:extLst>
              <a:ext uri="{FF2B5EF4-FFF2-40B4-BE49-F238E27FC236}">
                <a16:creationId xmlns=""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BEBA8EAE-BF5A-486C-A8C5-ECC9F3942E4B}">
                <a14:imgProps xmlns="" xmlns:a14="http://schemas.microsoft.com/office/drawing/2010/main">
                  <a14:imgLayer r:embed="rId5">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rot="14534194" flipH="1">
            <a:off x="3670023" y="2660977"/>
            <a:ext cx="1346753" cy="941401"/>
          </a:xfrm>
          <a:prstGeom prst="rect">
            <a:avLst/>
          </a:prstGeom>
        </p:spPr>
      </p:pic>
      <p:pic>
        <p:nvPicPr>
          <p:cNvPr id="12" name="Picture 11" descr="A picture containing text, clipart&#10;&#10;Description automatically generated">
            <a:extLst>
              <a:ext uri="{FF2B5EF4-FFF2-40B4-BE49-F238E27FC236}">
                <a16:creationId xmlns=""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 xmlns:a14="http://schemas.microsoft.com/office/drawing/2010/main" val="0"/>
              </a:ext>
            </a:extLst>
          </a:blip>
          <a:stretch>
            <a:fillRect/>
          </a:stretch>
        </p:blipFill>
        <p:spPr>
          <a:xfrm rot="10800000" flipH="1">
            <a:off x="8035877" y="5942496"/>
            <a:ext cx="2218103" cy="1152845"/>
          </a:xfrm>
          <a:prstGeom prst="rect">
            <a:avLst/>
          </a:prstGeom>
        </p:spPr>
      </p:pic>
      <p:pic>
        <p:nvPicPr>
          <p:cNvPr id="13" name="Picture 12" descr="A picture containing text, clipart&#10;&#10;Description automatically generated">
            <a:extLst>
              <a:ext uri="{FF2B5EF4-FFF2-40B4-BE49-F238E27FC236}">
                <a16:creationId xmlns=""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 xmlns:a14="http://schemas.microsoft.com/office/drawing/2010/main" val="0"/>
              </a:ext>
            </a:extLst>
          </a:blip>
          <a:stretch>
            <a:fillRect/>
          </a:stretch>
        </p:blipFill>
        <p:spPr>
          <a:xfrm rot="8098113" flipH="1">
            <a:off x="13064387" y="2785366"/>
            <a:ext cx="1517452" cy="941085"/>
          </a:xfrm>
          <a:prstGeom prst="rect">
            <a:avLst/>
          </a:prstGeom>
        </p:spPr>
      </p:pic>
    </p:spTree>
    <p:extLst>
      <p:ext uri="{BB962C8B-B14F-4D97-AF65-F5344CB8AC3E}">
        <p14:creationId xmlns="" xmlns:p14="http://schemas.microsoft.com/office/powerpoint/2010/main" val="1274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cstate="print"/>
          <a:srcRect/>
          <a:stretch>
            <a:fillRect/>
          </a:stretch>
        </p:blipFill>
        <p:spPr>
          <a:xfrm rot="14304520">
            <a:off x="14958581" y="-1085774"/>
            <a:ext cx="3117934" cy="4098052"/>
          </a:xfrm>
          <a:prstGeom prst="rect">
            <a:avLst/>
          </a:prstGeom>
        </p:spPr>
      </p:pic>
      <p:sp>
        <p:nvSpPr>
          <p:cNvPr id="13" name="TextBox 12"/>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4" name="TextBox 13"/>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5" name="TextBox 14"/>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cxnSp>
        <p:nvCxnSpPr>
          <p:cNvPr id="5" name="Straight Connector 4"/>
          <p:cNvCxnSpPr/>
          <p:nvPr/>
        </p:nvCxnSpPr>
        <p:spPr>
          <a:xfrm>
            <a:off x="5791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68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3211116"/>
            <a:ext cx="508741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itchFamily="18" charset="0"/>
                <a:cs typeface="Times New Roman" pitchFamily="18" charset="0"/>
              </a:rPr>
              <a:t>Nhìn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trò</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bằng</a:t>
            </a:r>
            <a:r>
              <a:rPr lang="en-US" sz="4000" dirty="0">
                <a:solidFill>
                  <a:schemeClr val="tx1">
                    <a:lumMod val="95000"/>
                    <a:lumOff val="5000"/>
                  </a:schemeClr>
                </a:solidFill>
                <a:latin typeface="Times New Roman" pitchFamily="18" charset="0"/>
                <a:cs typeface="Times New Roman" pitchFamily="18" charset="0"/>
              </a:rPr>
              <a:t> con </a:t>
            </a:r>
            <a:r>
              <a:rPr lang="en-US" sz="4000" dirty="0" err="1">
                <a:solidFill>
                  <a:schemeClr val="tx1">
                    <a:lumMod val="95000"/>
                    <a:lumOff val="5000"/>
                  </a:schemeClr>
                </a:solidFill>
                <a:latin typeface="Times New Roman" pitchFamily="18" charset="0"/>
                <a:cs typeface="Times New Roman" pitchFamily="18" charset="0"/>
              </a:rPr>
              <a:t>mắt</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hiền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từ</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cảm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động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Thế</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là</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vào</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lớp</a:t>
            </a:r>
            <a:r>
              <a:rPr lang="en-US" sz="4000" dirty="0">
                <a:solidFill>
                  <a:schemeClr val="tx1">
                    <a:lumMod val="95000"/>
                    <a:lumOff val="5000"/>
                  </a:schemeClr>
                </a:solidFill>
                <a:latin typeface="Times New Roman" pitchFamily="18" charset="0"/>
                <a:cs typeface="Times New Roman" pitchFamily="18" charset="0"/>
              </a:rPr>
              <a:t> 5,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phải</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cố</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gắng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a:t>
            </a:r>
          </a:p>
        </p:txBody>
      </p:sp>
      <p:sp>
        <p:nvSpPr>
          <p:cNvPr id="18" name="Rounded Rectangle 17"/>
          <p:cNvSpPr/>
          <p:nvPr/>
        </p:nvSpPr>
        <p:spPr>
          <a:xfrm>
            <a:off x="6264696" y="3211116"/>
            <a:ext cx="5472608"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Gương mặt tươi cười đang đón chúng tôi ở cửa lớp</a:t>
            </a:r>
          </a:p>
        </p:txBody>
      </p:sp>
      <p:sp>
        <p:nvSpPr>
          <p:cNvPr id="19" name="Rounded Rectangle 18"/>
          <p:cNvSpPr/>
          <p:nvPr/>
        </p:nvSpPr>
        <p:spPr>
          <a:xfrm>
            <a:off x="12628241" y="3211116"/>
            <a:ext cx="518457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Chuẩn bị quần áo, sách vở, đưa con đến trường, cầm sách vở cho con</a:t>
            </a:r>
          </a:p>
        </p:txBody>
      </p:sp>
      <p:sp>
        <p:nvSpPr>
          <p:cNvPr id="20" name="Rectangle 19"/>
          <p:cNvSpPr/>
          <p:nvPr/>
        </p:nvSpPr>
        <p:spPr>
          <a:xfrm>
            <a:off x="253752" y="7320796"/>
            <a:ext cx="5290864"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endParaRPr lang="en-US" sz="4000" b="1" dirty="0">
              <a:latin typeface="Times New Roman" pitchFamily="18" charset="0"/>
              <a:cs typeface="Times New Roman" pitchFamily="18" charset="0"/>
            </a:endParaRPr>
          </a:p>
        </p:txBody>
      </p:sp>
      <p:sp>
        <p:nvSpPr>
          <p:cNvPr id="21" name="Rectangle 20"/>
          <p:cNvSpPr/>
          <p:nvPr/>
        </p:nvSpPr>
        <p:spPr>
          <a:xfrm>
            <a:off x="6569496" y="7320796"/>
            <a:ext cx="4936704" cy="1938992"/>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endParaRPr lang="en-US" sz="4000" b="1" dirty="0">
              <a:latin typeface="Times New Roman" pitchFamily="18" charset="0"/>
              <a:cs typeface="Times New Roman" pitchFamily="18" charset="0"/>
            </a:endParaRPr>
          </a:p>
        </p:txBody>
      </p:sp>
      <p:sp>
        <p:nvSpPr>
          <p:cNvPr id="22" name="Rectangle 21"/>
          <p:cNvSpPr/>
          <p:nvPr/>
        </p:nvSpPr>
        <p:spPr>
          <a:xfrm>
            <a:off x="12653733" y="7320796"/>
            <a:ext cx="5013719"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tâm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nhiệm</a:t>
            </a:r>
            <a:endParaRPr lang="en-US" sz="4000" b="1" dirty="0">
              <a:latin typeface="Times New Roman" pitchFamily="18" charset="0"/>
              <a:cs typeface="Times New Roman" pitchFamily="18" charset="0"/>
            </a:endParaRPr>
          </a:p>
        </p:txBody>
      </p:sp>
      <p:sp>
        <p:nvSpPr>
          <p:cNvPr id="2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5250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262" b="262"/>
          <a:stretch>
            <a:fillRect/>
          </a:stretch>
        </p:blipFill>
        <p:spPr>
          <a:xfrm rot="-926774">
            <a:off x="-5008231" y="-4813925"/>
            <a:ext cx="16316412" cy="6041390"/>
          </a:xfrm>
          <a:prstGeom prst="rect">
            <a:avLst/>
          </a:prstGeom>
        </p:spPr>
      </p:pic>
      <p:pic>
        <p:nvPicPr>
          <p:cNvPr id="4" name="Picture 5"/>
          <p:cNvPicPr>
            <a:picLocks noChangeAspect="1"/>
          </p:cNvPicPr>
          <p:nvPr/>
        </p:nvPicPr>
        <p:blipFill>
          <a:blip r:embed="rId4"/>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5"/>
          <a:srcRect/>
          <a:stretch>
            <a:fillRect/>
          </a:stretch>
        </p:blipFill>
        <p:spPr>
          <a:xfrm rot="-1293993">
            <a:off x="-2972380" y="-1823625"/>
            <a:ext cx="7369652" cy="2657681"/>
          </a:xfrm>
          <a:prstGeom prst="rect">
            <a:avLst/>
          </a:prstGeom>
        </p:spPr>
      </p:pic>
      <p:sp>
        <p:nvSpPr>
          <p:cNvPr id="16" name="TextBox 15"/>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7" name="TextBox 16"/>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8" name="TextBox 17"/>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sp>
        <p:nvSpPr>
          <p:cNvPr id="22" name="Right Brace 21"/>
          <p:cNvSpPr/>
          <p:nvPr/>
        </p:nvSpPr>
        <p:spPr>
          <a:xfrm rot="5400000">
            <a:off x="8783398" y="-1916055"/>
            <a:ext cx="660026" cy="1075922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solidFill>
                <a:prstClr val="black"/>
              </a:solidFill>
            </a:endParaRPr>
          </a:p>
        </p:txBody>
      </p:sp>
      <p:sp>
        <p:nvSpPr>
          <p:cNvPr id="29" name="Rectangle: Rounded Corners 8">
            <a:extLst>
              <a:ext uri="{FF2B5EF4-FFF2-40B4-BE49-F238E27FC236}">
                <a16:creationId xmlns="" xmlns:a16="http://schemas.microsoft.com/office/drawing/2014/main" id="{2E6C5AB2-51C8-48B4-BBB3-3815235FA3C8}"/>
              </a:ext>
            </a:extLst>
          </p:cNvPr>
          <p:cNvSpPr/>
          <p:nvPr/>
        </p:nvSpPr>
        <p:spPr>
          <a:xfrm>
            <a:off x="762951" y="428566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solidFill>
                <a:latin typeface="Times New Roman" panose="02020603050405020304" pitchFamily="18" charset="0"/>
                <a:cs typeface="Times New Roman" panose="02020603050405020304" pitchFamily="18" charset="0"/>
              </a:rPr>
              <a:t>Những chi tiết tả người lớn không nhiều nhưng họ hiện lên rõ </a:t>
            </a:r>
            <a:r>
              <a:rPr lang="vi-VN" sz="4400">
                <a:solidFill>
                  <a:schemeClr val="tx1"/>
                </a:solidFill>
                <a:latin typeface="Times New Roman" panose="02020603050405020304" pitchFamily="18" charset="0"/>
                <a:cs typeface="Times New Roman" panose="02020603050405020304" pitchFamily="18" charset="0"/>
              </a:rPr>
              <a:t>nét,</a:t>
            </a:r>
            <a:r>
              <a:rPr lang="en-US" sz="4400">
                <a:solidFill>
                  <a:schemeClr val="tx1"/>
                </a:solidFill>
                <a:latin typeface="Times New Roman" panose="02020603050405020304" pitchFamily="18" charset="0"/>
                <a:cs typeface="Times New Roman" panose="02020603050405020304" pitchFamily="18" charset="0"/>
              </a:rPr>
              <a:t> là điểm tựa, là yếu tố, là người vẽ ra tương lai, và dìu dắt trẻ thơ thành người.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8">
            <a:extLst>
              <a:ext uri="{FF2B5EF4-FFF2-40B4-BE49-F238E27FC236}">
                <a16:creationId xmlns="" xmlns:a16="http://schemas.microsoft.com/office/drawing/2014/main" id="{2E6C5AB2-51C8-48B4-BBB3-3815235FA3C8}"/>
              </a:ext>
            </a:extLst>
          </p:cNvPr>
          <p:cNvSpPr/>
          <p:nvPr/>
        </p:nvSpPr>
        <p:spPr>
          <a:xfrm>
            <a:off x="762951" y="705247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a:solidFill>
                  <a:schemeClr val="tx1"/>
                </a:solidFill>
                <a:latin typeface="Times New Roman" panose="02020603050405020304" pitchFamily="18" charset="0"/>
                <a:cs typeface="Times New Roman" panose="02020603050405020304" pitchFamily="18" charset="0"/>
              </a:rPr>
              <a:t>Ta nhận thấy trách nhiệm, tình cảm của gia đình, nhà trường đối với thế hệ tương lai. Đó là một môi trường ấm áp, là một ngôi nhà đầy tình yêu thương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6167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76600" y="3695700"/>
            <a:ext cx="9372600" cy="70104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609600" y="266700"/>
            <a:ext cx="17369009" cy="3706689"/>
          </a:xfrm>
          <a:prstGeom prst="rect">
            <a:avLst/>
          </a:prstGeom>
        </p:spPr>
      </p:pic>
    </p:spTree>
    <p:extLst>
      <p:ext uri="{BB962C8B-B14F-4D97-AF65-F5344CB8AC3E}">
        <p14:creationId xmlns="" xmlns:p14="http://schemas.microsoft.com/office/powerpoint/2010/main" val="4282201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0" y="2443480"/>
            <a:ext cx="9372600" cy="5170646"/>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Chia </a:t>
            </a:r>
            <a:r>
              <a:rPr lang="en-US" sz="4400" b="1" dirty="0" err="1">
                <a:solidFill>
                  <a:prstClr val="black"/>
                </a:solidFill>
                <a:latin typeface="Times New Roman" pitchFamily="18" charset="0"/>
                <a:cs typeface="Times New Roman" pitchFamily="18" charset="0"/>
              </a:rPr>
              <a:t>lớp</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4 </a:t>
            </a:r>
            <a:r>
              <a:rPr lang="en-US" sz="4400" b="1" dirty="0" err="1">
                <a:solidFill>
                  <a:prstClr val="black"/>
                </a:solidFill>
                <a:latin typeface="Times New Roman" pitchFamily="18" charset="0"/>
                <a:cs typeface="Times New Roman" pitchFamily="18" charset="0"/>
              </a:rPr>
              <a:t>nhóm</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dirty="0" err="1">
                <a:solidFill>
                  <a:prstClr val="black"/>
                </a:solidFill>
                <a:latin typeface="Times New Roman" pitchFamily="18" charset="0"/>
                <a:cs typeface="Times New Roman" pitchFamily="18" charset="0"/>
              </a:rPr>
              <a:t>Yêu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sp>
        <p:nvSpPr>
          <p:cNvPr id="3"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4" name="Picture 3"/>
          <p:cNvPicPr>
            <a:picLocks noChangeAspect="1"/>
          </p:cNvPicPr>
          <p:nvPr/>
        </p:nvPicPr>
        <p:blipFill rotWithShape="1">
          <a:blip r:embed="rId5"/>
          <a:srcRect t="2244"/>
          <a:stretch/>
        </p:blipFill>
        <p:spPr>
          <a:xfrm>
            <a:off x="685800" y="2476500"/>
            <a:ext cx="7426566" cy="5030740"/>
          </a:xfrm>
          <a:prstGeom prst="rect">
            <a:avLst/>
          </a:prstGeom>
        </p:spPr>
      </p:pic>
    </p:spTree>
    <p:extLst>
      <p:ext uri="{BB962C8B-B14F-4D97-AF65-F5344CB8AC3E}">
        <p14:creationId xmlns=""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953000"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4206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2620475"/>
            <a:ext cx="4421943" cy="6247864"/>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miêu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diễn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vui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mừng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ngàng</a:t>
            </a:r>
            <a:r>
              <a:rPr lang="en-US" sz="4000" dirty="0">
                <a:solidFill>
                  <a:prstClr val="black"/>
                </a:solidFill>
                <a:latin typeface="Times New Roman" pitchFamily="18" charset="0"/>
                <a:cs typeface="Times New Roman" pitchFamily="18" charset="0"/>
              </a:rPr>
              <a:t>, lo </a:t>
            </a:r>
            <a:r>
              <a:rPr lang="en-US" sz="4000" dirty="0" err="1">
                <a:solidFill>
                  <a:prstClr val="black"/>
                </a:solidFill>
                <a:latin typeface="Times New Roman" pitchFamily="18" charset="0"/>
                <a:cs typeface="Times New Roman" pitchFamily="18" charset="0"/>
              </a:rPr>
              <a:t>sợ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buổi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trường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a:t>
            </a:r>
          </a:p>
        </p:txBody>
      </p:sp>
      <p:sp>
        <p:nvSpPr>
          <p:cNvPr id="15" name="Rectangle 14"/>
          <p:cNvSpPr/>
          <p:nvPr/>
        </p:nvSpPr>
        <p:spPr>
          <a:xfrm>
            <a:off x="12597362" y="723900"/>
            <a:ext cx="4319038" cy="1446550"/>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Cốt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nhẹ</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huống</a:t>
            </a:r>
            <a:r>
              <a:rPr lang="en-US" sz="4000" dirty="0">
                <a:solidFill>
                  <a:prstClr val="black"/>
                </a:solidFill>
                <a:latin typeface="Times New Roman" pitchFamily="18" charset="0"/>
                <a:cs typeface="Times New Roman" pitchFamily="18" charset="0"/>
              </a:rPr>
              <a:t> gay </a:t>
            </a:r>
            <a:r>
              <a:rPr lang="en-US" sz="4000" dirty="0" err="1">
                <a:solidFill>
                  <a:prstClr val="black"/>
                </a:solidFill>
                <a:latin typeface="Times New Roman" pitchFamily="18" charset="0"/>
                <a:cs typeface="Times New Roman" pitchFamily="18" charset="0"/>
              </a:rPr>
              <a:t>cấn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a:t>
            </a:r>
          </a:p>
        </p:txBody>
      </p:sp>
      <p:sp>
        <p:nvSpPr>
          <p:cNvPr id="17" name="Rectangle 16"/>
          <p:cNvSpPr/>
          <p:nvPr/>
        </p:nvSpPr>
        <p:spPr>
          <a:xfrm>
            <a:off x="12664963" y="2620475"/>
            <a:ext cx="4464273" cy="3785652"/>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giàu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ví</a:t>
            </a:r>
            <a:r>
              <a:rPr lang="en-US" sz="4000" dirty="0">
                <a:solidFill>
                  <a:prstClr val="black"/>
                </a:solidFill>
                <a:latin typeface="Times New Roman" pitchFamily="18" charset="0"/>
                <a:cs typeface="Times New Roman" pitchFamily="18" charset="0"/>
              </a:rPr>
              <a:t> von,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8" name="Freeform 2"/>
          <p:cNvSpPr/>
          <p:nvPr/>
        </p:nvSpPr>
        <p:spPr>
          <a:xfrm>
            <a:off x="15508202" y="6035977"/>
            <a:ext cx="2816396" cy="5299238"/>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3" cstate="print"/>
            <a:stretch>
              <a:fillRect/>
            </a:stretch>
          </a:blipFill>
        </p:spPr>
        <p:txBody>
          <a:bodyPr/>
          <a:lstStyle/>
          <a:p>
            <a:endParaRPr lang="en-US"/>
          </a:p>
        </p:txBody>
      </p:sp>
    </p:spTree>
    <p:extLst>
      <p:ext uri="{BB962C8B-B14F-4D97-AF65-F5344CB8AC3E}">
        <p14:creationId xmlns=""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cstate="print"/>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8"/>
          <a:stretch>
            <a:fillRect/>
          </a:stretch>
        </p:blipFill>
        <p:spPr>
          <a:xfrm rot="21359116">
            <a:off x="4365998" y="4042845"/>
            <a:ext cx="8570325" cy="5362575"/>
          </a:xfrm>
          <a:prstGeom prst="rect">
            <a:avLst/>
          </a:prstGeom>
        </p:spPr>
      </p:pic>
      <p:sp>
        <p:nvSpPr>
          <p:cNvPr id="15" name="Freeform 8"/>
          <p:cNvSpPr/>
          <p:nvPr/>
        </p:nvSpPr>
        <p:spPr>
          <a:xfrm>
            <a:off x="3987953" y="3458723"/>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pic>
        <p:nvPicPr>
          <p:cNvPr id="2" name="Picture 1"/>
          <p:cNvPicPr>
            <a:picLocks noChangeAspect="1"/>
          </p:cNvPicPr>
          <p:nvPr/>
        </p:nvPicPr>
        <p:blipFill>
          <a:blip r:embed="rId10"/>
          <a:stretch>
            <a:fillRect/>
          </a:stretch>
        </p:blipFill>
        <p:spPr>
          <a:xfrm>
            <a:off x="2089909" y="906453"/>
            <a:ext cx="13162405" cy="3078747"/>
          </a:xfrm>
          <a:prstGeom prst="rect">
            <a:avLst/>
          </a:prstGeom>
        </p:spPr>
      </p:pic>
    </p:spTree>
    <p:extLst>
      <p:ext uri="{BB962C8B-B14F-4D97-AF65-F5344CB8AC3E}">
        <p14:creationId xmlns="" xmlns:p14="http://schemas.microsoft.com/office/powerpoint/2010/main" val="15563215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cstate="print"/>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5193583" y="7619000"/>
            <a:ext cx="2434965" cy="1540790"/>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txBody>
          <a:bodyPr/>
          <a:lstStyle/>
          <a:p>
            <a:endParaRPr lang="en-US"/>
          </a:p>
        </p:txBody>
      </p:sp>
      <p:pic>
        <p:nvPicPr>
          <p:cNvPr id="2" name="Picture 1"/>
          <p:cNvPicPr>
            <a:picLocks noChangeAspect="1"/>
          </p:cNvPicPr>
          <p:nvPr/>
        </p:nvPicPr>
        <p:blipFill>
          <a:blip r:embed="rId9"/>
          <a:stretch>
            <a:fillRect/>
          </a:stretch>
        </p:blipFill>
        <p:spPr>
          <a:xfrm>
            <a:off x="-2266280" y="3809515"/>
            <a:ext cx="13156308" cy="3078747"/>
          </a:xfrm>
          <a:prstGeom prst="rect">
            <a:avLst/>
          </a:prstGeom>
        </p:spPr>
      </p:pic>
    </p:spTree>
    <p:extLst>
      <p:ext uri="{BB962C8B-B14F-4D97-AF65-F5344CB8AC3E}">
        <p14:creationId xmlns="" xmlns:p14="http://schemas.microsoft.com/office/powerpoint/2010/main" val="41158128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a:xfrm>
            <a:off x="4672405" y="3162300"/>
            <a:ext cx="8891195" cy="7315200"/>
          </a:xfrm>
          <a:custGeom>
            <a:avLst/>
            <a:gdLst/>
            <a:ahLst/>
            <a:cxnLst/>
            <a:rect l="l" t="t" r="r" b="b"/>
            <a:pathLst>
              <a:path w="4253023" h="4114800">
                <a:moveTo>
                  <a:pt x="0" y="0"/>
                </a:moveTo>
                <a:lnTo>
                  <a:pt x="4253023" y="0"/>
                </a:lnTo>
                <a:lnTo>
                  <a:pt x="425302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rcRect/>
            <a:stretch>
              <a:fillRect t="-14583"/>
            </a:stretch>
          </a:blipFill>
        </p:spPr>
        <p:txBody>
          <a:bodyPr/>
          <a:lstStyle/>
          <a:p>
            <a:endParaRPr lang="en-US"/>
          </a:p>
        </p:txBody>
      </p:sp>
      <p:pic>
        <p:nvPicPr>
          <p:cNvPr id="4" name="Picture 3"/>
          <p:cNvPicPr>
            <a:picLocks noChangeAspect="1"/>
          </p:cNvPicPr>
          <p:nvPr/>
        </p:nvPicPr>
        <p:blipFill>
          <a:blip r:embed="rId5"/>
          <a:stretch>
            <a:fillRect/>
          </a:stretch>
        </p:blipFill>
        <p:spPr>
          <a:xfrm>
            <a:off x="2057400" y="723900"/>
            <a:ext cx="13509907" cy="3078747"/>
          </a:xfrm>
          <a:prstGeom prst="rect">
            <a:avLst/>
          </a:prstGeom>
        </p:spPr>
      </p:pic>
    </p:spTree>
    <p:extLst>
      <p:ext uri="{BB962C8B-B14F-4D97-AF65-F5344CB8AC3E}">
        <p14:creationId xmlns="" xmlns:p14="http://schemas.microsoft.com/office/powerpoint/2010/main" val="162143240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596" r="30751"/>
          <a:stretch/>
        </p:blipFill>
        <p:spPr>
          <a:xfrm>
            <a:off x="304800" y="1485900"/>
            <a:ext cx="5029201" cy="7315200"/>
          </a:xfrm>
          <a:prstGeom prst="rect">
            <a:avLst/>
          </a:prstGeom>
        </p:spPr>
      </p:pic>
      <p:pic>
        <p:nvPicPr>
          <p:cNvPr id="3" name="Picture 2"/>
          <p:cNvPicPr>
            <a:picLocks noChangeAspect="1"/>
          </p:cNvPicPr>
          <p:nvPr/>
        </p:nvPicPr>
        <p:blipFill rotWithShape="1">
          <a:blip r:embed="rId4"/>
          <a:srcRect l="30454" r="30893"/>
          <a:stretch/>
        </p:blipFill>
        <p:spPr>
          <a:xfrm>
            <a:off x="5562600" y="1493520"/>
            <a:ext cx="5029200" cy="7315200"/>
          </a:xfrm>
          <a:prstGeom prst="rect">
            <a:avLst/>
          </a:prstGeom>
        </p:spPr>
      </p:pic>
      <p:sp>
        <p:nvSpPr>
          <p:cNvPr id="4" name="TextBox 18"/>
          <p:cNvSpPr txBox="1"/>
          <p:nvPr/>
        </p:nvSpPr>
        <p:spPr>
          <a:xfrm>
            <a:off x="10591800" y="2095500"/>
            <a:ext cx="71371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5" name="TextBox 18"/>
          <p:cNvSpPr txBox="1"/>
          <p:nvPr/>
        </p:nvSpPr>
        <p:spPr>
          <a:xfrm>
            <a:off x="11060190" y="3543300"/>
            <a:ext cx="6668747" cy="4167808"/>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bàn</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cảnh</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và</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nhân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vật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trong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10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212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3364952" y="2145593"/>
            <a:ext cx="9846096" cy="3990837"/>
          </a:xfrm>
          <a:prstGeom prst="rect">
            <a:avLst/>
          </a:prstGeom>
        </p:spPr>
      </p:pic>
      <p:sp>
        <p:nvSpPr>
          <p:cNvPr id="16" name="TextBox 5"/>
          <p:cNvSpPr txBox="1"/>
          <p:nvPr/>
        </p:nvSpPr>
        <p:spPr>
          <a:xfrm>
            <a:off x="1047467" y="2336234"/>
            <a:ext cx="12276073" cy="1410643"/>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a:ea typeface="Times New Roman"/>
              <a:cs typeface="Times New Roman"/>
            </a:endParaRPr>
          </a:p>
        </p:txBody>
      </p:sp>
      <p:pic>
        <p:nvPicPr>
          <p:cNvPr id="17" name="Picture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20911009">
            <a:off x="14063394" y="6014860"/>
            <a:ext cx="3676336" cy="3094110"/>
          </a:xfrm>
          <a:prstGeom prst="rect">
            <a:avLst/>
          </a:prstGeom>
          <a:ln w="88900" cap="sq" cmpd="thickThin">
            <a:solidFill>
              <a:srgbClr val="000000"/>
            </a:solidFill>
            <a:prstDash val="solid"/>
            <a:miter lim="800000"/>
          </a:ln>
          <a:effectLst>
            <a:innerShdw blurRad="76200">
              <a:srgbClr val="000000"/>
            </a:innerShdw>
          </a:effectLst>
        </p:spPr>
      </p:pic>
      <p:sp>
        <p:nvSpPr>
          <p:cNvPr id="12" name="TextBox 5"/>
          <p:cNvSpPr txBox="1"/>
          <p:nvPr/>
        </p:nvSpPr>
        <p:spPr>
          <a:xfrm>
            <a:off x="1049239" y="4000594"/>
            <a:ext cx="12276073"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hẹp</a:t>
            </a:r>
            <a:endParaRPr lang="en-US" sz="4800" dirty="0">
              <a:solidFill>
                <a:schemeClr val="tx1">
                  <a:lumMod val="95000"/>
                  <a:lumOff val="5000"/>
                </a:schemeClr>
              </a:solidFill>
              <a:latin typeface="Times New Roman"/>
              <a:ea typeface="Times New Roman"/>
              <a:cs typeface="Times New Roman"/>
            </a:endParaRPr>
          </a:p>
        </p:txBody>
      </p:sp>
      <p:sp>
        <p:nvSpPr>
          <p:cNvPr id="15" name="TextBox 5"/>
          <p:cNvSpPr txBox="1"/>
          <p:nvPr/>
        </p:nvSpPr>
        <p:spPr>
          <a:xfrm>
            <a:off x="1047467" y="5745447"/>
            <a:ext cx="12276073" cy="2523768"/>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rPr>
              <a:t>Thời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điểm</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nơi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chốn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quen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thuộc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gắn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liền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với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tuổi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thơ</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tác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giả</a:t>
            </a:r>
            <a:endParaRPr lang="en-US" sz="4800" dirty="0">
              <a:solidFill>
                <a:schemeClr val="tx1">
                  <a:lumMod val="95000"/>
                  <a:lumOff val="5000"/>
                </a:schemeClr>
              </a:solidFill>
              <a:latin typeface="Times New Roman"/>
              <a:ea typeface="Times New Roman"/>
            </a:endParaRPr>
          </a:p>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cs typeface="Times New Roman"/>
              </a:rPr>
              <a:t>Rút</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ngắn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khoảng</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cách</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giữa</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quá</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khứ</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và</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hiện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tại</a:t>
            </a:r>
            <a:endParaRPr lang="en-US" sz="4800" dirty="0">
              <a:solidFill>
                <a:schemeClr val="tx1">
                  <a:lumMod val="95000"/>
                  <a:lumOff val="5000"/>
                </a:schemeClr>
              </a:solidFill>
              <a:latin typeface="Times New Roman"/>
              <a:ea typeface="Times New Roman"/>
              <a:cs typeface="Times New Roman"/>
            </a:endParaRPr>
          </a:p>
        </p:txBody>
      </p:sp>
      <p:sp>
        <p:nvSpPr>
          <p:cNvPr id="18" name="TextBox 5"/>
          <p:cNvSpPr txBox="1"/>
          <p:nvPr/>
        </p:nvSpPr>
        <p:spPr>
          <a:xfrm>
            <a:off x="1047467" y="859201"/>
            <a:ext cx="17379139"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cảnh</a:t>
            </a:r>
            <a:endParaRPr lang="en-SG"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41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circle(in)">
                                      <p:cBhvr>
                                        <p:cTn id="24"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p:cNvPicPr>
            <a:picLocks noChangeAspect="1"/>
          </p:cNvPicPr>
          <p:nvPr/>
        </p:nvPicPr>
        <p:blipFill rotWithShape="1">
          <a:blip r:embed="rId3"/>
          <a:srcRect l="18872" t="8587" r="56595" b="14747"/>
          <a:stretch/>
        </p:blipFill>
        <p:spPr>
          <a:xfrm>
            <a:off x="15468600" y="3817523"/>
            <a:ext cx="3370118" cy="6480996"/>
          </a:xfrm>
          <a:prstGeom prst="rect">
            <a:avLst/>
          </a:prstGeom>
        </p:spPr>
      </p:pic>
      <p:sp>
        <p:nvSpPr>
          <p:cNvPr id="7" name="TextBox 5"/>
          <p:cNvSpPr txBox="1"/>
          <p:nvPr/>
        </p:nvSpPr>
        <p:spPr>
          <a:xfrm>
            <a:off x="900156" y="723900"/>
            <a:ext cx="13919177"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Khung</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endParaRPr lang="en-US" sz="4800" dirty="0">
              <a:solidFill>
                <a:schemeClr val="tx1">
                  <a:lumMod val="95000"/>
                  <a:lumOff val="5000"/>
                </a:schemeClr>
              </a:solidFill>
              <a:latin typeface="Times New Roman"/>
              <a:ea typeface="Times New Roman"/>
              <a:cs typeface="Times New Roman"/>
            </a:endParaRPr>
          </a:p>
        </p:txBody>
      </p:sp>
      <p:sp>
        <p:nvSpPr>
          <p:cNvPr id="11" name="TextBox 5"/>
          <p:cNvSpPr txBox="1"/>
          <p:nvPr/>
        </p:nvSpPr>
        <p:spPr>
          <a:xfrm>
            <a:off x="900155" y="1943100"/>
            <a:ext cx="58816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vật</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qua </a:t>
            </a:r>
            <a:r>
              <a:rPr lang="en-US" sz="4800" dirty="0" err="1">
                <a:solidFill>
                  <a:srgbClr val="F6D0BB">
                    <a:lumMod val="10000"/>
                  </a:srgbClr>
                </a:solidFill>
                <a:latin typeface="Times New Roman" panose="02020603050405020304" pitchFamily="18" charset="0"/>
                <a:cs typeface="Times New Roman" panose="02020603050405020304" pitchFamily="18" charset="0"/>
              </a:rPr>
              <a:t>các</a:t>
            </a:r>
            <a:r>
              <a:rPr lang="en-US" sz="4800" dirty="0">
                <a:solidFill>
                  <a:srgbClr val="F6D0BB">
                    <a:lumMod val="10000"/>
                  </a:srgbClr>
                </a:solidFill>
                <a:latin typeface="Times New Roman" panose="02020603050405020304" pitchFamily="18" charset="0"/>
                <a:cs typeface="Times New Roman" panose="02020603050405020304" pitchFamily="18" charset="0"/>
              </a:rPr>
              <a:t> chi </a:t>
            </a:r>
            <a:r>
              <a:rPr lang="en-US" sz="4800" dirty="0" err="1">
                <a:solidFill>
                  <a:srgbClr val="F6D0BB">
                    <a:lumMod val="10000"/>
                  </a:srgbClr>
                </a:solidFill>
                <a:latin typeface="Times New Roman" panose="02020603050405020304" pitchFamily="18" charset="0"/>
                <a:cs typeface="Times New Roman" panose="02020603050405020304" pitchFamily="18" charset="0"/>
              </a:rPr>
              <a:t>tiết</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về</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không</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một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buổi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mai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đầy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sương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gió</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lạnh</a:t>
            </a:r>
            <a:r>
              <a:rPr lang="en-US" sz="4800" i="1" dirty="0">
                <a:solidFill>
                  <a:srgbClr val="F6D0BB">
                    <a:lumMod val="10000"/>
                  </a:srgbClr>
                </a:solidFill>
                <a:latin typeface="Times New Roman" panose="02020603050405020304" pitchFamily="18" charset="0"/>
                <a:cs typeface="Times New Roman" panose="02020603050405020304" pitchFamily="18" charset="0"/>
              </a:rPr>
              <a:t>...con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đường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làng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dài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hẹp</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cảnh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vật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xung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quanh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đều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đổi</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3" name="TextBox 5"/>
          <p:cNvSpPr txBox="1"/>
          <p:nvPr/>
        </p:nvSpPr>
        <p:spPr>
          <a:xfrm>
            <a:off x="7733346" y="1943100"/>
            <a:ext cx="73294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Con </a:t>
            </a:r>
            <a:r>
              <a:rPr lang="en-US" sz="4800" b="1" dirty="0" err="1">
                <a:solidFill>
                  <a:srgbClr val="F6D0BB">
                    <a:lumMod val="10000"/>
                  </a:srgbClr>
                </a:solidFill>
                <a:latin typeface="Times New Roman" panose="02020603050405020304" pitchFamily="18" charset="0"/>
                <a:cs typeface="Times New Roman" panose="02020603050405020304" pitchFamily="18" charset="0"/>
              </a:rPr>
              <a:t>người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cụ</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thể</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Mẹ</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âu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yếm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nắm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dẫn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nhỏ</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trạc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bằng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tuổi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áo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quần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tươm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tất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nhí</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nhảnh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gọi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tên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hay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trao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vở</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cho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xem</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trước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ôm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vở</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nhiều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lại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kèm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cả</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bút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thước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nữa</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4"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 xmlns:p14="http://schemas.microsoft.com/office/powerpoint/2010/main" val="18863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a:stretch>
            <a:fillRect/>
          </a:stretch>
        </p:blipFill>
        <p:spPr>
          <a:xfrm>
            <a:off x="15571324" y="27429"/>
            <a:ext cx="2655881" cy="3238879"/>
          </a:xfrm>
          <a:prstGeom prst="rect">
            <a:avLst/>
          </a:prstGeom>
        </p:spPr>
      </p:pic>
      <p:pic>
        <p:nvPicPr>
          <p:cNvPr id="30" name="Picture 3"/>
          <p:cNvPicPr>
            <a:picLocks noChangeAspect="1"/>
          </p:cNvPicPr>
          <p:nvPr/>
        </p:nvPicPr>
        <p:blipFill>
          <a:blip r:embed="rId4">
            <a:alphaModFix amt="31000"/>
            <a:extLst>
              <a:ext uri="{28A0092B-C50C-407E-A947-70E740481C1C}">
                <a14:useLocalDpi xmlns="" xmlns:a14="http://schemas.microsoft.com/office/drawing/2010/main" val="0"/>
              </a:ext>
            </a:extLst>
          </a:blip>
          <a:srcRect/>
          <a:stretch>
            <a:fillRect/>
          </a:stretch>
        </p:blipFill>
        <p:spPr>
          <a:xfrm rot="-10800000" flipH="1">
            <a:off x="-63000" y="3245726"/>
            <a:ext cx="8142263" cy="10438799"/>
          </a:xfrm>
          <a:prstGeom prst="rect">
            <a:avLst/>
          </a:prstGeom>
        </p:spPr>
      </p:pic>
      <p:sp>
        <p:nvSpPr>
          <p:cNvPr id="9"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tiên</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079264" y="3064207"/>
            <a:ext cx="5877654"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sp>
        <p:nvSpPr>
          <p:cNvPr id="17" name="Rectangle 16"/>
          <p:cNvSpPr/>
          <p:nvPr/>
        </p:nvSpPr>
        <p:spPr>
          <a:xfrm>
            <a:off x="8079264" y="4510426"/>
            <a:ext cx="6872742"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sp>
        <p:nvSpPr>
          <p:cNvPr id="18" name="Rectangle 17"/>
          <p:cNvSpPr/>
          <p:nvPr/>
        </p:nvSpPr>
        <p:spPr>
          <a:xfrm>
            <a:off x="8081442" y="5925312"/>
            <a:ext cx="6485076"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5"/>
          <a:srcRect t="262" b="262"/>
          <a:stretch>
            <a:fillRect/>
          </a:stretch>
        </p:blipFill>
        <p:spPr>
          <a:xfrm rot="202760">
            <a:off x="-410219" y="7206539"/>
            <a:ext cx="18819506" cy="6041390"/>
          </a:xfrm>
          <a:prstGeom prst="rect">
            <a:avLst/>
          </a:prstGeom>
        </p:spPr>
      </p:pic>
      <p:grpSp>
        <p:nvGrpSpPr>
          <p:cNvPr id="3" name="Group 2"/>
          <p:cNvGrpSpPr/>
          <p:nvPr/>
        </p:nvGrpSpPr>
        <p:grpSpPr>
          <a:xfrm>
            <a:off x="-3196772" y="1572724"/>
            <a:ext cx="10076518" cy="8445825"/>
            <a:chOff x="-3196772" y="1572724"/>
            <a:chExt cx="10076518" cy="8445825"/>
          </a:xfrm>
        </p:grpSpPr>
        <p:sp>
          <p:nvSpPr>
            <p:cNvPr id="22" name="Freeform 7"/>
            <p:cNvSpPr/>
            <p:nvPr/>
          </p:nvSpPr>
          <p:spPr>
            <a:xfrm>
              <a:off x="-3196772" y="3953015"/>
              <a:ext cx="10076518" cy="6065534"/>
            </a:xfrm>
            <a:custGeom>
              <a:avLst/>
              <a:gdLst/>
              <a:ahLst/>
              <a:cxnLst/>
              <a:rect l="l" t="t" r="r" b="b"/>
              <a:pathLst>
                <a:path w="8115300" h="4088082">
                  <a:moveTo>
                    <a:pt x="0" y="0"/>
                  </a:moveTo>
                  <a:lnTo>
                    <a:pt x="8115300" y="0"/>
                  </a:lnTo>
                  <a:lnTo>
                    <a:pt x="8115300" y="4088083"/>
                  </a:lnTo>
                  <a:lnTo>
                    <a:pt x="0" y="4088083"/>
                  </a:lnTo>
                  <a:lnTo>
                    <a:pt x="0" y="0"/>
                  </a:lnTo>
                  <a:close/>
                </a:path>
              </a:pathLst>
            </a:custGeom>
            <a:blipFill>
              <a:blip r:embed="rId6"/>
              <a:srcRect/>
              <a:stretch>
                <a:fillRect t="-44570" r="-10966"/>
              </a:stretch>
            </a:blipFill>
          </p:spPr>
          <p:txBody>
            <a:bodyPr/>
            <a:lstStyle/>
            <a:p>
              <a:endParaRPr lang="en-US"/>
            </a:p>
          </p:txBody>
        </p:sp>
        <p:sp>
          <p:nvSpPr>
            <p:cNvPr id="23" name="Freeform 3"/>
            <p:cNvSpPr/>
            <p:nvPr/>
          </p:nvSpPr>
          <p:spPr>
            <a:xfrm>
              <a:off x="2810647" y="1572724"/>
              <a:ext cx="3818245" cy="2951358"/>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7" cstate="print"/>
              <a:stretch>
                <a:fillRect/>
              </a:stretch>
            </a:blipFill>
          </p:spPr>
          <p:txBody>
            <a:bodyPr/>
            <a:lstStyle/>
            <a:p>
              <a:endParaRPr lang="en-US"/>
            </a:p>
          </p:txBody>
        </p:sp>
      </p:grpSp>
    </p:spTree>
    <p:extLst>
      <p:ext uri="{BB962C8B-B14F-4D97-AF65-F5344CB8AC3E}">
        <p14:creationId xmlns="" xmlns:p14="http://schemas.microsoft.com/office/powerpoint/2010/main" val="338923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4"/>
          <a:srcRect/>
          <a:stretch>
            <a:fillRect/>
          </a:stretch>
        </p:blipFill>
        <p:spPr>
          <a:xfrm rot="-1293993">
            <a:off x="-2284113" y="-1690646"/>
            <a:ext cx="7369652" cy="2657681"/>
          </a:xfrm>
          <a:prstGeom prst="rect">
            <a:avLst/>
          </a:prstGeom>
        </p:spPr>
      </p:pic>
      <p:sp>
        <p:nvSpPr>
          <p:cNvPr id="20" name="TextBox 19">
            <a:extLst>
              <a:ext uri="{FF2B5EF4-FFF2-40B4-BE49-F238E27FC236}">
                <a16:creationId xmlns="" xmlns:a16="http://schemas.microsoft.com/office/drawing/2014/main" id="{C1BE068B-51FD-42F1-9862-5AA38B56B3A2}"/>
              </a:ext>
            </a:extLst>
          </p:cNvPr>
          <p:cNvSpPr txBox="1"/>
          <p:nvPr/>
        </p:nvSpPr>
        <p:spPr>
          <a:xfrm>
            <a:off x="914400" y="2092131"/>
            <a:ext cx="11328126"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trong tâm trạng của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442576" y="3225366"/>
            <a:ext cx="16273808" cy="6456960"/>
          </a:xfrm>
          <a:prstGeom prst="rect">
            <a:avLst/>
          </a:prstGeom>
        </p:spPr>
        <p:txBody>
          <a:bodyPr wrap="square">
            <a:spAutoFit/>
          </a:bodyPr>
          <a:lstStyle/>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Con đường, cảnh vật: vốn rất quen nhưng lần này tự nhiên thấy lạ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rPr>
              <a:t> </a:t>
            </a:r>
            <a:r>
              <a:rPr lang="en-US" sz="4000" dirty="0">
                <a:solidFill>
                  <a:schemeClr val="tx1">
                    <a:lumMod val="95000"/>
                    <a:lumOff val="5000"/>
                  </a:schemeClr>
                </a:solidFill>
                <a:latin typeface="Times New Roman" pitchFamily="18" charset="0"/>
                <a:cs typeface="Times New Roman" pitchFamily="18" charset="0"/>
              </a:rPr>
              <a:t>“</a:t>
            </a:r>
            <a:r>
              <a:rPr lang="en-US" sz="4000" i="1" dirty="0">
                <a:solidFill>
                  <a:schemeClr val="tx1">
                    <a:lumMod val="95000"/>
                    <a:lumOff val="5000"/>
                  </a:schemeClr>
                </a:solidFill>
                <a:latin typeface="Times New Roman" pitchFamily="18" charset="0"/>
                <a:cs typeface="Times New Roman" pitchFamily="18" charset="0"/>
              </a:rPr>
              <a:t>con </a:t>
            </a:r>
            <a:r>
              <a:rPr lang="en-US" sz="4000" i="1" dirty="0" err="1">
                <a:solidFill>
                  <a:schemeClr val="tx1">
                    <a:lumMod val="95000"/>
                    <a:lumOff val="5000"/>
                  </a:schemeClr>
                </a:solidFill>
                <a:latin typeface="Times New Roman" pitchFamily="18" charset="0"/>
                <a:cs typeface="Times New Roman" pitchFamily="18" charset="0"/>
              </a:rPr>
              <a:t>đường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đã</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quen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lắm</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nhưng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nhiên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thấy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Tự cảm thấy có sự thay đổi lớn trong lòng mình.</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i="1" dirty="0" err="1">
                <a:solidFill>
                  <a:schemeClr val="tx1">
                    <a:lumMod val="95000"/>
                    <a:lumOff val="5000"/>
                  </a:schemeClr>
                </a:solidFill>
                <a:latin typeface="Times New Roman" pitchFamily="18" charset="0"/>
                <a:cs typeface="Times New Roman" pitchFamily="18" charset="0"/>
              </a:rPr>
              <a:t>Cảnh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vật</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chung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quanh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đều</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vì</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chính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lòng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đang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có</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sự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lớn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hôm</a:t>
            </a:r>
            <a:r>
              <a:rPr lang="en-US" sz="4000" i="1" dirty="0">
                <a:solidFill>
                  <a:schemeClr val="tx1">
                    <a:lumMod val="95000"/>
                    <a:lumOff val="5000"/>
                  </a:schemeClr>
                </a:solidFill>
                <a:latin typeface="Times New Roman" pitchFamily="18" charset="0"/>
                <a:cs typeface="Times New Roman" pitchFamily="18" charset="0"/>
              </a:rPr>
              <a:t> nay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học</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Cảm thấy trang trọng, đứng đắn với bộ quần áo, mấy quyển vở mới trên tay</a:t>
            </a:r>
            <a:endParaRPr lang="en-US" sz="4000" b="1" dirty="0">
              <a:solidFill>
                <a:schemeClr val="tx1">
                  <a:lumMod val="95000"/>
                  <a:lumOff val="5000"/>
                </a:schemeClr>
              </a:solidFill>
            </a:endParaRPr>
          </a:p>
        </p:txBody>
      </p:sp>
      <p:pic>
        <p:nvPicPr>
          <p:cNvPr id="23" name="Picture 22"/>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a:xfrm>
            <a:off x="-1028642" y="1222342"/>
            <a:ext cx="2745908" cy="1173252"/>
          </a:xfrm>
          <a:prstGeom prst="rect">
            <a:avLst/>
          </a:prstGeom>
        </p:spPr>
      </p:pic>
      <p:sp>
        <p:nvSpPr>
          <p:cNvPr id="24" name="TextBox 5"/>
          <p:cNvSpPr txBox="1"/>
          <p:nvPr/>
        </p:nvSpPr>
        <p:spPr>
          <a:xfrm>
            <a:off x="3936956" y="107030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5" name="Group 24"/>
          <p:cNvGrpSpPr/>
          <p:nvPr/>
        </p:nvGrpSpPr>
        <p:grpSpPr>
          <a:xfrm>
            <a:off x="2137576" y="665523"/>
            <a:ext cx="1379070" cy="1371549"/>
            <a:chOff x="10749799" y="4081393"/>
            <a:chExt cx="1379070" cy="1371548"/>
          </a:xfrm>
        </p:grpSpPr>
        <p:pic>
          <p:nvPicPr>
            <p:cNvPr id="26" name="Picture 25"/>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a:xfrm>
              <a:off x="10749799" y="4081393"/>
              <a:ext cx="1379070" cy="1371548"/>
            </a:xfrm>
            <a:prstGeom prst="rect">
              <a:avLst/>
            </a:prstGeom>
          </p:spPr>
        </p:pic>
        <p:sp>
          <p:nvSpPr>
            <p:cNvPr id="27" name="TextBox 26"/>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pic>
        <p:nvPicPr>
          <p:cNvPr id="28" name="Picture 11"/>
          <p:cNvPicPr>
            <a:picLocks noChangeAspect="1"/>
          </p:cNvPicPr>
          <p:nvPr/>
        </p:nvPicPr>
        <p:blipFill>
          <a:blip r:embed="rId7"/>
          <a:srcRect/>
          <a:stretch>
            <a:fillRect/>
          </a:stretch>
        </p:blipFill>
        <p:spPr>
          <a:xfrm>
            <a:off x="15775966" y="7962900"/>
            <a:ext cx="5024068" cy="6603376"/>
          </a:xfrm>
          <a:prstGeom prst="rect">
            <a:avLst/>
          </a:prstGeom>
        </p:spPr>
      </p:pic>
    </p:spTree>
    <p:extLst>
      <p:ext uri="{BB962C8B-B14F-4D97-AF65-F5344CB8AC3E}">
        <p14:creationId xmlns="" xmlns:p14="http://schemas.microsoft.com/office/powerpoint/2010/main" val="2215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a:xfrm>
            <a:off x="-957319" y="1181100"/>
            <a:ext cx="2745908" cy="1173252"/>
          </a:xfrm>
          <a:prstGeom prst="rect">
            <a:avLst/>
          </a:prstGeom>
        </p:spPr>
      </p:pic>
      <p:sp>
        <p:nvSpPr>
          <p:cNvPr id="9" name="TextBox 5"/>
          <p:cNvSpPr txBox="1"/>
          <p:nvPr/>
        </p:nvSpPr>
        <p:spPr>
          <a:xfrm>
            <a:off x="4368823" y="127323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10" name="Group 9"/>
          <p:cNvGrpSpPr/>
          <p:nvPr/>
        </p:nvGrpSpPr>
        <p:grpSpPr>
          <a:xfrm>
            <a:off x="2602595" y="855513"/>
            <a:ext cx="1379070" cy="1371549"/>
            <a:chOff x="10749799" y="4081393"/>
            <a:chExt cx="1379070" cy="1371548"/>
          </a:xfrm>
        </p:grpSpPr>
        <p:pic>
          <p:nvPicPr>
            <p:cNvPr id="11" name="Picture 1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a:xfrm>
              <a:off x="10749799" y="4081393"/>
              <a:ext cx="1379070" cy="1371548"/>
            </a:xfrm>
            <a:prstGeom prst="rect">
              <a:avLst/>
            </a:prstGeom>
          </p:spPr>
        </p:pic>
        <p:sp>
          <p:nvSpPr>
            <p:cNvPr id="12" name="TextBox 1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 xmlns:a16="http://schemas.microsoft.com/office/drawing/2014/main" id="{C1BE068B-51FD-42F1-9862-5AA38B56B3A2}"/>
              </a:ext>
            </a:extLst>
          </p:cNvPr>
          <p:cNvSpPr txBox="1"/>
          <p:nvPr/>
        </p:nvSpPr>
        <p:spPr>
          <a:xfrm>
            <a:off x="489185" y="2455712"/>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970496" y="4292771"/>
            <a:ext cx="7834062" cy="2893067"/>
          </a:xfrm>
          <a:prstGeom prst="rect">
            <a:avLst/>
          </a:prstGeom>
          <a:noFill/>
        </p:spPr>
        <p:txBody>
          <a:bodyPr wrap="square" lIns="182850" tIns="91424" rIns="182850" bIns="91424" rtlCol="0">
            <a:spAutoFit/>
          </a:bodyPr>
          <a:lstStyle/>
          <a:p>
            <a:pPr algn="just">
              <a:spcBef>
                <a:spcPts val="1200"/>
              </a:spcBef>
              <a:spcAft>
                <a:spcPts val="1200"/>
              </a:spcAft>
            </a:pPr>
            <a:r>
              <a:rPr lang="en-US" sz="4400" b="1" dirty="0">
                <a:solidFill>
                  <a:schemeClr val="tx1">
                    <a:lumMod val="95000"/>
                    <a:lumOff val="5000"/>
                  </a:schemeClr>
                </a:solidFill>
                <a:latin typeface="Times New Roman"/>
                <a:ea typeface="Times New Roman"/>
                <a:cs typeface="Times New Roman"/>
              </a:rPr>
              <a:t>Những động từ được sử dụng đúng </a:t>
            </a:r>
            <a:r>
              <a:rPr lang="en-US" sz="4400" b="1" dirty="0" err="1">
                <a:solidFill>
                  <a:schemeClr val="tx1">
                    <a:lumMod val="95000"/>
                    <a:lumOff val="5000"/>
                  </a:schemeClr>
                </a:solidFill>
                <a:latin typeface="Times New Roman"/>
                <a:ea typeface="Times New Roman"/>
                <a:cs typeface="Times New Roman"/>
              </a:rPr>
              <a:t>chỗ</a:t>
            </a:r>
            <a:r>
              <a:rPr lang="en-US" sz="4400" b="1" dirty="0">
                <a:solidFill>
                  <a:schemeClr val="tx1">
                    <a:lumMod val="95000"/>
                    <a:lumOff val="5000"/>
                  </a:schemeClr>
                </a:solidFill>
                <a:latin typeface="Times New Roman"/>
                <a:ea typeface="Times New Roman"/>
                <a:cs typeface="Times New Roman"/>
              </a:rPr>
              <a:t> </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Dễ</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hình</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dung </a:t>
            </a:r>
            <a:r>
              <a:rPr lang="en-US" sz="4400" b="1" dirty="0" err="1">
                <a:solidFill>
                  <a:schemeClr val="tx1">
                    <a:lumMod val="95000"/>
                    <a:lumOff val="5000"/>
                  </a:schemeClr>
                </a:solidFill>
                <a:latin typeface="Times New Roman"/>
                <a:ea typeface="Times New Roman"/>
                <a:cs typeface="Times New Roman"/>
              </a:rPr>
              <a:t>tư</a:t>
            </a:r>
            <a:r>
              <a:rPr lang="en-US" sz="4400" b="1" dirty="0">
                <a:solidFill>
                  <a:schemeClr val="tx1">
                    <a:lumMod val="95000"/>
                    <a:lumOff val="5000"/>
                  </a:schemeClr>
                </a:solidFill>
                <a:latin typeface="Times New Roman"/>
                <a:ea typeface="Times New Roman"/>
                <a:cs typeface="Times New Roman"/>
              </a:rPr>
              <a:t> thế và cử chỉ ngộ </a:t>
            </a:r>
            <a:r>
              <a:rPr lang="en-US" sz="4400" b="1" dirty="0" err="1">
                <a:solidFill>
                  <a:schemeClr val="tx1">
                    <a:lumMod val="95000"/>
                    <a:lumOff val="5000"/>
                  </a:schemeClr>
                </a:solidFill>
                <a:latin typeface="Times New Roman"/>
                <a:ea typeface="Times New Roman"/>
                <a:cs typeface="Times New Roman"/>
              </a:rPr>
              <a:t>nghĩnh</a:t>
            </a:r>
            <a:r>
              <a:rPr lang="en-US" sz="4400" b="1" dirty="0">
                <a:solidFill>
                  <a:schemeClr val="tx1">
                    <a:lumMod val="95000"/>
                    <a:lumOff val="5000"/>
                  </a:schemeClr>
                </a:solidFill>
                <a:latin typeface="Times New Roman"/>
                <a:ea typeface="Times New Roman"/>
                <a:cs typeface="Times New Roman"/>
              </a:rPr>
              <a:t>, ngây thơ, đáng yêu của chú bé.</a:t>
            </a:r>
            <a:endParaRPr lang="en-US" sz="5400" b="1" dirty="0">
              <a:solidFill>
                <a:schemeClr val="tx1">
                  <a:lumMod val="95000"/>
                  <a:lumOff val="5000"/>
                </a:schemeClr>
              </a:solidFill>
              <a:latin typeface=".VnTime"/>
              <a:ea typeface="Times New Roman"/>
              <a:cs typeface="Times New Roman"/>
            </a:endParaRPr>
          </a:p>
        </p:txBody>
      </p:sp>
      <p:sp>
        <p:nvSpPr>
          <p:cNvPr id="15" name="TextBox 14"/>
          <p:cNvSpPr txBox="1"/>
          <p:nvPr/>
        </p:nvSpPr>
        <p:spPr>
          <a:xfrm>
            <a:off x="2282372" y="3794303"/>
            <a:ext cx="7048198" cy="4154984"/>
          </a:xfrm>
          <a:prstGeom prst="rect">
            <a:avLst/>
          </a:prstGeom>
          <a:noFill/>
        </p:spPr>
        <p:txBody>
          <a:bodyPr wrap="square" rtlCol="0">
            <a:spAutoFit/>
          </a:bodyPr>
          <a:lstStyle/>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Bặm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tay</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Ghì</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thật chặt</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Xóc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lên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lại cẩn thận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Muốn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thử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qua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sông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8063345" y="4107973"/>
            <a:ext cx="685800" cy="2973570"/>
          </a:xfrm>
          <a:prstGeom prst="righ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5"/>
          <p:cNvSpPr/>
          <p:nvPr/>
        </p:nvSpPr>
        <p:spPr>
          <a:xfrm>
            <a:off x="142305" y="6032896"/>
            <a:ext cx="1933956" cy="4114800"/>
          </a:xfrm>
          <a:custGeom>
            <a:avLst/>
            <a:gdLst/>
            <a:ahLst/>
            <a:cxnLst/>
            <a:rect l="l" t="t" r="r" b="b"/>
            <a:pathLst>
              <a:path w="1933956" h="4114800">
                <a:moveTo>
                  <a:pt x="0" y="0"/>
                </a:moveTo>
                <a:lnTo>
                  <a:pt x="1933956" y="0"/>
                </a:lnTo>
                <a:lnTo>
                  <a:pt x="1933956" y="4114800"/>
                </a:lnTo>
                <a:lnTo>
                  <a:pt x="0" y="4114800"/>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 xmlns:p14="http://schemas.microsoft.com/office/powerpoint/2010/main" val="2933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d9b395adf7d3c137b67a5221317ed17609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1197</Words>
  <Application>Microsoft Office PowerPoint</Application>
  <PresentationFormat>Custom</PresentationFormat>
  <Paragraphs>104</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Times New Roman</vt:lpstr>
      <vt:lpstr>Wingdings</vt:lpstr>
      <vt:lpstr>.VnTime</vt:lpstr>
      <vt:lpstr>宋体</vt:lpstr>
      <vt:lpstr>Wingdings 3</vt:lpstr>
      <vt:lpstr>Office Theme</vt:lpstr>
      <vt:lpstr>3_Office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dc:creator>van phong</dc:creator>
  <cp:lastModifiedBy>DNC</cp:lastModifiedBy>
  <cp:revision>94</cp:revision>
  <dcterms:created xsi:type="dcterms:W3CDTF">2006-08-16T00:00:00Z</dcterms:created>
  <dcterms:modified xsi:type="dcterms:W3CDTF">2023-09-20T04:20:56Z</dcterms:modified>
  <dc:identifier>DAFf8oO80-M</dc:identifier>
</cp:coreProperties>
</file>